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69" r:id="rId2"/>
    <p:sldId id="270" r:id="rId3"/>
    <p:sldId id="278" r:id="rId4"/>
    <p:sldId id="284" r:id="rId5"/>
    <p:sldId id="280" r:id="rId6"/>
    <p:sldId id="281" r:id="rId7"/>
    <p:sldId id="282" r:id="rId8"/>
    <p:sldId id="283" r:id="rId9"/>
    <p:sldId id="279" r:id="rId10"/>
    <p:sldId id="273" r:id="rId11"/>
    <p:sldId id="274" r:id="rId12"/>
    <p:sldId id="275" r:id="rId13"/>
    <p:sldId id="276" r:id="rId14"/>
    <p:sldId id="277"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97" autoAdjust="0"/>
    <p:restoredTop sz="94660"/>
  </p:normalViewPr>
  <p:slideViewPr>
    <p:cSldViewPr>
      <p:cViewPr>
        <p:scale>
          <a:sx n="80" d="100"/>
          <a:sy n="80" d="100"/>
        </p:scale>
        <p:origin x="-402" y="-54"/>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10</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11</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14</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March 2011</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March 2011</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March 2011</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March 2011</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March 2011</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March 2011</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March 2011</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327351"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March 2011</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OakTree Wireless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59830" y="332601"/>
            <a:ext cx="3385670"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802.11-11/0342r1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March 2011</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OakTree Wireless</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March 2011</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2011-03-13</a:t>
            </a:r>
          </a:p>
        </p:txBody>
      </p:sp>
      <p:graphicFrame>
        <p:nvGraphicFramePr>
          <p:cNvPr id="1026" name="Object 11"/>
          <p:cNvGraphicFramePr>
            <a:graphicFrameLocks noChangeAspect="1"/>
          </p:cNvGraphicFramePr>
          <p:nvPr>
            <p:extLst>
              <p:ext uri="{D42A27DB-BD31-4B8C-83A1-F6EECF244321}">
                <p14:modId xmlns:p14="http://schemas.microsoft.com/office/powerpoint/2010/main" val="3494830084"/>
              </p:ext>
            </p:extLst>
          </p:nvPr>
        </p:nvGraphicFramePr>
        <p:xfrm>
          <a:off x="534988" y="2666999"/>
          <a:ext cx="7683500" cy="3317875"/>
        </p:xfrm>
        <a:graphic>
          <a:graphicData uri="http://schemas.openxmlformats.org/presentationml/2006/ole">
            <mc:AlternateContent xmlns:mc="http://schemas.openxmlformats.org/markup-compatibility/2006">
              <mc:Choice xmlns:v="urn:schemas-microsoft-com:vml" Requires="v">
                <p:oleObj spid="_x0000_s1065" name="Document" r:id="rId5" imgW="8691842" imgH="4130615" progId="Word.Document.8">
                  <p:embed/>
                </p:oleObj>
              </mc:Choice>
              <mc:Fallback>
                <p:oleObj name="Document" r:id="rId5" imgW="8691842" imgH="4130615" progId="Word.Document.8">
                  <p:embed/>
                  <p:pic>
                    <p:nvPicPr>
                      <p:cNvPr id="0" name="Object 11"/>
                      <p:cNvPicPr>
                        <a:picLocks noChangeAspect="1" noChangeArrowheads="1"/>
                      </p:cNvPicPr>
                      <p:nvPr/>
                    </p:nvPicPr>
                    <p:blipFill>
                      <a:blip r:embed="rId6"/>
                      <a:srcRect/>
                      <a:stretch>
                        <a:fillRect/>
                      </a:stretch>
                    </p:blipFill>
                    <p:spPr bwMode="auto">
                      <a:xfrm>
                        <a:off x="534988" y="2666999"/>
                        <a:ext cx="7683500" cy="3317875"/>
                      </a:xfrm>
                      <a:prstGeom prst="rect">
                        <a:avLst/>
                      </a:prstGeom>
                      <a:noFill/>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March 2011</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9" name="Footer Placeholder 8"/>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March 2011</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March 2011</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March 2011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7" name="Footer Placeholder 6"/>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March 2011</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t>IPR and other relevant </a:t>
            </a:r>
            <a:r>
              <a:rPr lang="en-US" dirty="0"/>
              <a:t>policy and </a:t>
            </a:r>
            <a:r>
              <a:rPr lang="en-US" dirty="0" smtClean="0"/>
              <a:t>procedures</a:t>
            </a:r>
          </a:p>
          <a:p>
            <a:pPr marL="609600" indent="-609600"/>
            <a:r>
              <a:rPr lang="en-US" dirty="0" smtClean="0"/>
              <a:t>Approve January meeting minutes</a:t>
            </a:r>
          </a:p>
          <a:p>
            <a:pPr marL="1009650" lvl="1" indent="-609600"/>
            <a:r>
              <a:rPr lang="en-US" dirty="0" smtClean="0"/>
              <a:t>January meeting minutes 11/207r1</a:t>
            </a:r>
          </a:p>
          <a:p>
            <a:pPr marL="609600" indent="-609600"/>
            <a:r>
              <a:rPr lang="en-US" dirty="0" smtClean="0"/>
              <a:t>Approve Teleconference meeting minutes</a:t>
            </a:r>
          </a:p>
          <a:p>
            <a:pPr marL="1009650" lvl="1" indent="-609600"/>
            <a:r>
              <a:rPr lang="en-US" dirty="0" smtClean="0"/>
              <a:t>March </a:t>
            </a:r>
            <a:r>
              <a:rPr lang="en-US" smtClean="0"/>
              <a:t>7</a:t>
            </a:r>
            <a:r>
              <a:rPr lang="en-US" baseline="30000" smtClean="0"/>
              <a:t>th</a:t>
            </a:r>
            <a:r>
              <a:rPr lang="en-US" smtClean="0"/>
              <a:t> 11/353r0</a:t>
            </a:r>
            <a:endParaRPr lang="en-US" dirty="0" smtClean="0"/>
          </a:p>
          <a:p>
            <a:pPr marL="1009650" lvl="1" indent="-609600"/>
            <a:r>
              <a:rPr lang="en-US" dirty="0" smtClean="0"/>
              <a:t>February 28</a:t>
            </a:r>
            <a:r>
              <a:rPr lang="en-US" baseline="30000" dirty="0" smtClean="0"/>
              <a:t>th</a:t>
            </a:r>
            <a:r>
              <a:rPr lang="en-US" dirty="0" smtClean="0"/>
              <a:t> 11/280r1</a:t>
            </a:r>
          </a:p>
          <a:p>
            <a:pPr marL="1009650" lvl="1" indent="-609600"/>
            <a:r>
              <a:rPr lang="en-US" dirty="0" smtClean="0"/>
              <a:t>February 21</a:t>
            </a:r>
            <a:r>
              <a:rPr lang="en-US" baseline="30000" dirty="0" smtClean="0"/>
              <a:t>st</a:t>
            </a:r>
            <a:r>
              <a:rPr lang="en-US" dirty="0" smtClean="0"/>
              <a:t> 11/269r0</a:t>
            </a:r>
          </a:p>
          <a:p>
            <a:pPr marL="1009650" lvl="1" indent="-609600"/>
            <a:r>
              <a:rPr lang="en-US" dirty="0" smtClean="0"/>
              <a:t>February 14</a:t>
            </a:r>
            <a:r>
              <a:rPr lang="en-US" baseline="30000" dirty="0" smtClean="0"/>
              <a:t>th</a:t>
            </a:r>
            <a:r>
              <a:rPr lang="en-US" dirty="0" smtClean="0"/>
              <a:t> 11/247r1</a:t>
            </a:r>
          </a:p>
          <a:p>
            <a:pPr marL="609600" indent="-609600"/>
            <a:r>
              <a:rPr lang="en-US" dirty="0" smtClean="0"/>
              <a:t>Call for submissions</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2011</a:t>
            </a:r>
          </a:p>
        </p:txBody>
      </p:sp>
      <p:sp>
        <p:nvSpPr>
          <p:cNvPr id="15365" name="Footer Placeholder 4"/>
          <p:cNvSpPr>
            <a:spLocks noGrp="1"/>
          </p:cNvSpPr>
          <p:nvPr>
            <p:ph type="ftr" sz="quarter" idx="11"/>
          </p:nvPr>
        </p:nvSpPr>
        <p:spPr>
          <a:noFill/>
        </p:spPr>
        <p:txBody>
          <a:bodyPr/>
          <a:lstStyle/>
          <a:p>
            <a:r>
              <a:rPr lang="en-US" smtClean="0"/>
              <a:t>David Halasz, OakTree Wireless</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1066800"/>
          </a:xfrm>
        </p:spPr>
        <p:txBody>
          <a:bodyPr/>
          <a:lstStyle/>
          <a:p>
            <a:r>
              <a:rPr lang="en-US" dirty="0" smtClean="0"/>
              <a:t>Agenda cont.</a:t>
            </a:r>
            <a:br>
              <a:rPr lang="en-US" dirty="0" smtClean="0"/>
            </a:br>
            <a:r>
              <a:rPr lang="en-US" dirty="0" smtClean="0"/>
              <a:t>Selection Procedure</a:t>
            </a:r>
            <a:endParaRPr lang="en-US" dirty="0"/>
          </a:p>
        </p:txBody>
      </p:sp>
      <p:sp>
        <p:nvSpPr>
          <p:cNvPr id="3" name="Content Placeholder 2"/>
          <p:cNvSpPr>
            <a:spLocks noGrp="1"/>
          </p:cNvSpPr>
          <p:nvPr>
            <p:ph idx="1"/>
          </p:nvPr>
        </p:nvSpPr>
        <p:spPr>
          <a:xfrm>
            <a:off x="685800" y="1524000"/>
            <a:ext cx="7772400" cy="685800"/>
          </a:xfrm>
        </p:spPr>
        <p:txBody>
          <a:bodyPr/>
          <a:lstStyle/>
          <a:p>
            <a:pPr marL="609600" indent="-609600"/>
            <a:r>
              <a:rPr lang="en-US" dirty="0" smtClean="0"/>
              <a:t>Proposed Selection Procedure 11/239r2</a:t>
            </a:r>
            <a:endParaRPr lang="en-US" dirty="0"/>
          </a:p>
        </p:txBody>
      </p:sp>
      <p:sp>
        <p:nvSpPr>
          <p:cNvPr id="4" name="Date Placeholder 3"/>
          <p:cNvSpPr>
            <a:spLocks noGrp="1"/>
          </p:cNvSpPr>
          <p:nvPr>
            <p:ph type="dt" sz="half" idx="10"/>
          </p:nvPr>
        </p:nvSpPr>
        <p:spPr/>
        <p:txBody>
          <a:bodyPr/>
          <a:lstStyle/>
          <a:p>
            <a:pPr>
              <a:defRPr/>
            </a:pPr>
            <a:r>
              <a:rPr lang="en-US" smtClean="0"/>
              <a:t>March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
        <p:nvSpPr>
          <p:cNvPr id="7" name="Content Placeholder 2"/>
          <p:cNvSpPr txBox="1">
            <a:spLocks/>
          </p:cNvSpPr>
          <p:nvPr/>
        </p:nvSpPr>
        <p:spPr bwMode="auto">
          <a:xfrm>
            <a:off x="762000" y="2667000"/>
            <a:ext cx="7772400" cy="3429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pPr marL="609600" indent="-609600"/>
            <a:r>
              <a:rPr lang="en-US" dirty="0" smtClean="0"/>
              <a:t>Ready for Motion to adopt 11/239r2?</a:t>
            </a:r>
          </a:p>
          <a:p>
            <a:pPr marL="1009650" lvl="1" indent="-609600"/>
            <a:r>
              <a:rPr lang="en-US" dirty="0" smtClean="0"/>
              <a:t>Move to adopt 11/239r2 as the </a:t>
            </a:r>
            <a:r>
              <a:rPr lang="en-US" dirty="0" err="1" smtClean="0"/>
              <a:t>TGah</a:t>
            </a:r>
            <a:r>
              <a:rPr lang="en-US" dirty="0" smtClean="0"/>
              <a:t> Selection Procedure.</a:t>
            </a:r>
          </a:p>
          <a:p>
            <a:pPr marL="1352550" lvl="2" indent="-609600"/>
            <a:r>
              <a:rPr lang="en-US" sz="2000" dirty="0" smtClean="0"/>
              <a:t>Moved:</a:t>
            </a:r>
          </a:p>
          <a:p>
            <a:pPr marL="1352550" lvl="2" indent="-609600"/>
            <a:r>
              <a:rPr lang="en-US" sz="2000" dirty="0" smtClean="0"/>
              <a:t>Seconded:</a:t>
            </a:r>
          </a:p>
          <a:p>
            <a:pPr marL="1352550" lvl="2" indent="-609600"/>
            <a:r>
              <a:rPr lang="en-US" sz="2000" dirty="0" smtClean="0"/>
              <a:t>Vote</a:t>
            </a:r>
            <a:endParaRPr lang="en-US" sz="2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General</a:t>
            </a:r>
            <a:endParaRPr lang="en-US" dirty="0"/>
          </a:p>
        </p:txBody>
      </p:sp>
      <p:sp>
        <p:nvSpPr>
          <p:cNvPr id="3" name="Content Placeholder 2"/>
          <p:cNvSpPr>
            <a:spLocks noGrp="1"/>
          </p:cNvSpPr>
          <p:nvPr>
            <p:ph idx="1"/>
          </p:nvPr>
        </p:nvSpPr>
        <p:spPr/>
        <p:txBody>
          <a:bodyPr/>
          <a:lstStyle/>
          <a:p>
            <a:r>
              <a:rPr lang="en-US" dirty="0"/>
              <a:t>Discussion on 11ah PHY/MAC features (James Wang)</a:t>
            </a:r>
          </a:p>
        </p:txBody>
      </p:sp>
      <p:sp>
        <p:nvSpPr>
          <p:cNvPr id="4" name="Date Placeholder 3"/>
          <p:cNvSpPr>
            <a:spLocks noGrp="1"/>
          </p:cNvSpPr>
          <p:nvPr>
            <p:ph type="dt" sz="half" idx="10"/>
          </p:nvPr>
        </p:nvSpPr>
        <p:spPr/>
        <p:txBody>
          <a:bodyPr/>
          <a:lstStyle/>
          <a:p>
            <a:pPr>
              <a:defRPr/>
            </a:pPr>
            <a:r>
              <a:rPr lang="en-US" smtClean="0"/>
              <a:t>March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extLst>
      <p:ext uri="{BB962C8B-B14F-4D97-AF65-F5344CB8AC3E}">
        <p14:creationId xmlns:p14="http://schemas.microsoft.com/office/powerpoint/2010/main" val="17687902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r>
              <a:rPr lang="en-US" dirty="0" smtClean="0"/>
              <a:t>.</a:t>
            </a:r>
            <a:br>
              <a:rPr lang="en-US" dirty="0" smtClean="0"/>
            </a:br>
            <a:r>
              <a:rPr lang="en-US" dirty="0" smtClean="0"/>
              <a:t>Use Cases</a:t>
            </a:r>
            <a:endParaRPr lang="en-US" dirty="0"/>
          </a:p>
        </p:txBody>
      </p:sp>
      <p:sp>
        <p:nvSpPr>
          <p:cNvPr id="3" name="Content Placeholder 2"/>
          <p:cNvSpPr>
            <a:spLocks noGrp="1"/>
          </p:cNvSpPr>
          <p:nvPr>
            <p:ph idx="1"/>
          </p:nvPr>
        </p:nvSpPr>
        <p:spPr/>
        <p:txBody>
          <a:bodyPr/>
          <a:lstStyle/>
          <a:p>
            <a:r>
              <a:rPr lang="en-US" dirty="0"/>
              <a:t>11ah Use Cases  (ChaoChun Wang)</a:t>
            </a:r>
          </a:p>
          <a:p>
            <a:r>
              <a:rPr lang="en-US" dirty="0" smtClean="0"/>
              <a:t>11/299 </a:t>
            </a:r>
            <a:r>
              <a:rPr lang="en-US" dirty="0" err="1" smtClean="0"/>
              <a:t>Tgah</a:t>
            </a:r>
            <a:r>
              <a:rPr lang="en-US" dirty="0" smtClean="0"/>
              <a:t> Use Case summary and aggregated </a:t>
            </a:r>
            <a:r>
              <a:rPr lang="en-US" dirty="0" err="1" smtClean="0"/>
              <a:t>phy</a:t>
            </a:r>
            <a:r>
              <a:rPr lang="en-US" dirty="0" smtClean="0"/>
              <a:t> rates analysis (Minyoung Park - Tuesday)</a:t>
            </a:r>
          </a:p>
          <a:p>
            <a:r>
              <a:rPr lang="en-US" dirty="0" smtClean="0"/>
              <a:t>Use Case submission (Ron Porat</a:t>
            </a:r>
            <a:r>
              <a:rPr lang="en-US" dirty="0" smtClean="0"/>
              <a:t>)</a:t>
            </a:r>
          </a:p>
          <a:p>
            <a:r>
              <a:rPr lang="en-US" dirty="0" smtClean="0"/>
              <a:t>11/355 </a:t>
            </a:r>
            <a:r>
              <a:rPr lang="en-US" dirty="0" err="1" smtClean="0"/>
              <a:t>TGah</a:t>
            </a:r>
            <a:r>
              <a:rPr lang="en-US" dirty="0" smtClean="0"/>
              <a:t> STA Analysis for Smart Grid Use Case </a:t>
            </a:r>
            <a:r>
              <a:rPr lang="en-US" smtClean="0"/>
              <a:t>(Stefan Aust)</a:t>
            </a:r>
            <a:endParaRPr lang="en-US" dirty="0" smtClean="0"/>
          </a:p>
          <a:p>
            <a:r>
              <a:rPr lang="en-US" dirty="0" smtClean="0"/>
              <a:t>11/301 Categories of Use Cases and Straw Polls (Halasz)</a:t>
            </a:r>
            <a:endParaRPr lang="en-US" dirty="0"/>
          </a:p>
        </p:txBody>
      </p:sp>
      <p:sp>
        <p:nvSpPr>
          <p:cNvPr id="4" name="Date Placeholder 3"/>
          <p:cNvSpPr>
            <a:spLocks noGrp="1"/>
          </p:cNvSpPr>
          <p:nvPr>
            <p:ph type="dt" sz="half" idx="10"/>
          </p:nvPr>
        </p:nvSpPr>
        <p:spPr/>
        <p:txBody>
          <a:bodyPr/>
          <a:lstStyle/>
          <a:p>
            <a:pPr>
              <a:defRPr/>
            </a:pPr>
            <a:r>
              <a:rPr lang="en-US" smtClean="0"/>
              <a:t>March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26746011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Channel Models</a:t>
            </a:r>
            <a:endParaRPr lang="en-US" dirty="0"/>
          </a:p>
        </p:txBody>
      </p:sp>
      <p:sp>
        <p:nvSpPr>
          <p:cNvPr id="3" name="Content Placeholder 2"/>
          <p:cNvSpPr>
            <a:spLocks noGrp="1"/>
          </p:cNvSpPr>
          <p:nvPr>
            <p:ph idx="1"/>
          </p:nvPr>
        </p:nvSpPr>
        <p:spPr/>
        <p:txBody>
          <a:bodyPr/>
          <a:lstStyle/>
          <a:p>
            <a:r>
              <a:rPr lang="en-US" dirty="0"/>
              <a:t>Path-loss and delay spread models (James Wang</a:t>
            </a:r>
            <a:r>
              <a:rPr lang="en-US" dirty="0" smtClean="0"/>
              <a:t>)</a:t>
            </a:r>
          </a:p>
          <a:p>
            <a:r>
              <a:rPr lang="en-US" dirty="0" smtClean="0"/>
              <a:t>Channel </a:t>
            </a:r>
            <a:r>
              <a:rPr lang="en-US" smtClean="0"/>
              <a:t>model submission (Su </a:t>
            </a:r>
            <a:r>
              <a:rPr lang="en-US" dirty="0" err="1"/>
              <a:t>Khiong</a:t>
            </a:r>
            <a:r>
              <a:rPr lang="en-US" dirty="0"/>
              <a:t> </a:t>
            </a:r>
            <a:r>
              <a:rPr lang="en-US" dirty="0" smtClean="0"/>
              <a:t>Yong)</a:t>
            </a:r>
          </a:p>
          <a:p>
            <a:r>
              <a:rPr lang="en-US" dirty="0" smtClean="0"/>
              <a:t>Channel Models discussion (Jim Lansford)</a:t>
            </a:r>
            <a:endParaRPr lang="en-US" dirty="0"/>
          </a:p>
        </p:txBody>
      </p:sp>
      <p:sp>
        <p:nvSpPr>
          <p:cNvPr id="4" name="Date Placeholder 3"/>
          <p:cNvSpPr>
            <a:spLocks noGrp="1"/>
          </p:cNvSpPr>
          <p:nvPr>
            <p:ph type="dt" sz="half" idx="10"/>
          </p:nvPr>
        </p:nvSpPr>
        <p:spPr/>
        <p:txBody>
          <a:bodyPr/>
          <a:lstStyle/>
          <a:p>
            <a:pPr>
              <a:defRPr/>
            </a:pPr>
            <a:r>
              <a:rPr lang="en-US" smtClean="0"/>
              <a:t>March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15551885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Requirements</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p:txBody>
          <a:bodyPr/>
          <a:lstStyle/>
          <a:p>
            <a:pPr>
              <a:defRPr/>
            </a:pPr>
            <a:r>
              <a:rPr lang="en-US" smtClean="0"/>
              <a:t>March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9320156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Specification Framework</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p:txBody>
          <a:bodyPr/>
          <a:lstStyle/>
          <a:p>
            <a:pPr>
              <a:defRPr/>
            </a:pPr>
            <a:r>
              <a:rPr lang="en-US" smtClean="0"/>
              <a:t>March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p14="http://schemas.microsoft.com/office/powerpoint/2010/main" val="5284922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endParaRPr lang="en-US" dirty="0"/>
          </a:p>
        </p:txBody>
      </p:sp>
      <p:sp>
        <p:nvSpPr>
          <p:cNvPr id="3" name="Content Placeholder 2"/>
          <p:cNvSpPr>
            <a:spLocks noGrp="1"/>
          </p:cNvSpPr>
          <p:nvPr>
            <p:ph idx="1"/>
          </p:nvPr>
        </p:nvSpPr>
        <p:spPr/>
        <p:txBody>
          <a:bodyPr/>
          <a:lstStyle/>
          <a:p>
            <a:pPr marL="609600" indent="-609600"/>
            <a:r>
              <a:rPr lang="en-US" dirty="0" smtClean="0"/>
              <a:t>Timeline 11/285</a:t>
            </a:r>
            <a:endParaRPr lang="en-US" dirty="0"/>
          </a:p>
          <a:p>
            <a:pPr marL="609600" indent="-609600"/>
            <a:r>
              <a:rPr lang="en-US" dirty="0"/>
              <a:t>Teleconference </a:t>
            </a:r>
            <a:r>
              <a:rPr lang="en-US" dirty="0" smtClean="0"/>
              <a:t>review (Notice sent to reflector on 3/8/2011)</a:t>
            </a:r>
          </a:p>
          <a:p>
            <a:pPr marL="1009650" lvl="1" indent="-609600"/>
            <a:r>
              <a:rPr lang="en-US" dirty="0"/>
              <a:t>March 28, 9:30 PM US ET, 1.5 hours</a:t>
            </a:r>
          </a:p>
          <a:p>
            <a:pPr marL="1009650" lvl="1" indent="-609600"/>
            <a:r>
              <a:rPr lang="en-US" dirty="0"/>
              <a:t>April 4, 9:30 PM US ET, 1.5 hours</a:t>
            </a:r>
          </a:p>
          <a:p>
            <a:pPr marL="1009650" lvl="1" indent="-609600"/>
            <a:r>
              <a:rPr lang="en-US" dirty="0"/>
              <a:t>April 11, 9:30 PM US ET, 1.5 hours</a:t>
            </a:r>
          </a:p>
          <a:p>
            <a:pPr marL="1009650" lvl="1" indent="-609600"/>
            <a:r>
              <a:rPr lang="en-US" dirty="0"/>
              <a:t>April 18, 9:30 PM US ET, 1.5 hours</a:t>
            </a:r>
          </a:p>
          <a:p>
            <a:pPr marL="1009650" lvl="1" indent="-609600"/>
            <a:r>
              <a:rPr lang="en-US" dirty="0"/>
              <a:t>April 25, 9:30 PM US ET, 1.5 hours</a:t>
            </a:r>
          </a:p>
          <a:p>
            <a:pPr marL="1009650" lvl="1" indent="-609600"/>
            <a:r>
              <a:rPr lang="en-US" dirty="0"/>
              <a:t>May 2, 9:30 PM US ET, 1.5 hours</a:t>
            </a:r>
          </a:p>
          <a:p>
            <a:endParaRPr lang="en-US" dirty="0"/>
          </a:p>
        </p:txBody>
      </p:sp>
      <p:sp>
        <p:nvSpPr>
          <p:cNvPr id="4" name="Date Placeholder 3"/>
          <p:cNvSpPr>
            <a:spLocks noGrp="1"/>
          </p:cNvSpPr>
          <p:nvPr>
            <p:ph type="dt" sz="half" idx="10"/>
          </p:nvPr>
        </p:nvSpPr>
        <p:spPr/>
        <p:txBody>
          <a:bodyPr/>
          <a:lstStyle/>
          <a:p>
            <a:pPr>
              <a:defRPr/>
            </a:pPr>
            <a:r>
              <a:rPr lang="en-US" smtClean="0"/>
              <a:t>March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1155</TotalTime>
  <Words>713</Words>
  <Application>Microsoft Office PowerPoint</Application>
  <PresentationFormat>On-screen Show (4:3)</PresentationFormat>
  <Paragraphs>156</Paragraphs>
  <Slides>14</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6" baseType="lpstr">
      <vt:lpstr>802-11-PathProtection</vt:lpstr>
      <vt:lpstr>Document</vt:lpstr>
      <vt:lpstr>IEEE 802.11ah Sub 1 GHz license-exempt operation Agenda for March 2011</vt:lpstr>
      <vt:lpstr>IEEE 802.11ah Agenda</vt:lpstr>
      <vt:lpstr>Agenda cont. Selection Procedure</vt:lpstr>
      <vt:lpstr>Agenda cont. General</vt:lpstr>
      <vt:lpstr>Agenda cont. Use Cases</vt:lpstr>
      <vt:lpstr>Agenda cont. Channel Models</vt:lpstr>
      <vt:lpstr>Agenda cont. Requirements</vt:lpstr>
      <vt:lpstr>Agenda cont. Specification Framework</vt:lpstr>
      <vt:lpstr>Agenda cont.</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November Agenda</dc:title>
  <dc:creator>David Halasz</dc:creator>
  <cp:lastModifiedBy>Dave Halasz</cp:lastModifiedBy>
  <cp:revision>144</cp:revision>
  <cp:lastPrinted>1998-02-10T13:28:06Z</cp:lastPrinted>
  <dcterms:created xsi:type="dcterms:W3CDTF">2009-11-09T00:32:22Z</dcterms:created>
  <dcterms:modified xsi:type="dcterms:W3CDTF">2011-03-14T05:47:45Z</dcterms:modified>
</cp:coreProperties>
</file>