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83" r:id="rId4"/>
    <p:sldId id="278" r:id="rId5"/>
    <p:sldId id="280" r:id="rId6"/>
    <p:sldId id="281" r:id="rId7"/>
    <p:sldId id="28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7" autoAdjust="0"/>
  </p:normalViewPr>
  <p:slideViewPr>
    <p:cSldViewPr>
      <p:cViewPr>
        <p:scale>
          <a:sx n="80" d="100"/>
          <a:sy n="80" d="100"/>
        </p:scale>
        <p:origin x="-123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26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150" y="174625"/>
            <a:ext cx="2244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802.11-11/0341-r0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7BA121-34AD-4BA8-AA6C-5C7AA6DD0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6538" y="95250"/>
            <a:ext cx="2235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802.11-11/0341/r0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909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9286BF7-0C78-41E4-83CB-D9F845E90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7013" y="95250"/>
            <a:ext cx="2244725" cy="215900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802.11-11/0341-r0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549A5D13-2D1F-4476-A95B-2FBB29AC27A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D3FA0E54-B9E5-4AB1-9B32-00B4D8F45560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A1CDE026-30FE-495C-BB78-11F8B7E503E4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E52ABBB4-811F-49E8-9649-B6BFB6CA3387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EDD24602-FDBC-4842-8E36-AB6F4D56B0D1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81B8B402-FA37-4209-8B01-02BCBBB3AAF8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238878-51FA-4476-92E8-E7C18368D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69200" y="6477000"/>
            <a:ext cx="9747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31317E-6E1E-4069-BBA2-B472E9BAE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C9D3D2-583C-43E1-B885-D707B9E45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5E46D8-D5AA-46BD-93AA-62B01AAB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990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E0CF4E-BBD0-4EA3-89BE-E47860D1E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699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4C6B43-15B6-4C84-B91F-61CC2DFF0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443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0475" y="6475413"/>
            <a:ext cx="933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MediaTek Inc..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2FA32C-F9C9-41C7-A71F-A21E88F6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3375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Times New Roman" charset="0"/>
                <a:ea typeface="Arial" charset="0"/>
              </a:rPr>
              <a:t>doc.: IEEE </a:t>
            </a:r>
            <a:r>
              <a:rPr lang="en-US" sz="1800" b="1" dirty="0" smtClean="0">
                <a:latin typeface="Times New Roman" charset="0"/>
                <a:ea typeface="Arial" charset="0"/>
              </a:rPr>
              <a:t>802.11-11/0341r3</a:t>
            </a:r>
            <a:endParaRPr lang="en-US" sz="1800" b="1" dirty="0">
              <a:latin typeface="Times New Roman" charset="0"/>
              <a:ea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17FA53EA-07D1-43D1-8582-CB2AA0EE9DE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Usage Cases for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Date:</a:t>
            </a:r>
            <a:r>
              <a:rPr lang="en-US" sz="2000" b="0" smtClean="0">
                <a:ea typeface="ＭＳ Ｐゴシック" pitchFamily="34" charset="-128"/>
              </a:rPr>
              <a:t> 2011-03-14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723900" y="2506663"/>
          <a:ext cx="8051800" cy="3082925"/>
        </p:xfrm>
        <a:graphic>
          <a:graphicData uri="http://schemas.openxmlformats.org/presentationml/2006/ole">
            <p:oleObj spid="_x0000_s1026" name="Document" r:id="rId4" imgW="8724395" imgH="3233716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BA64D7B5-BF7B-4DE0-9DE3-DB463CD9AD01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r>
              <a:rPr lang="en-US" sz="2000" smtClean="0">
                <a:ea typeface="ＭＳ Ｐゴシック" pitchFamily="34" charset="-128"/>
              </a:rPr>
              <a:t>There are more than 10 usages cases for 802.11ah and the number is still growing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Outdoor applications out number Indoor applications</a:t>
            </a:r>
          </a:p>
          <a:p>
            <a:r>
              <a:rPr lang="en-US" sz="2000" smtClean="0">
                <a:ea typeface="ＭＳ Ｐゴシック" pitchFamily="34" charset="-128"/>
              </a:rPr>
              <a:t>The breadth of the usage cases present challenges for protocol design 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outdoor application has distance up to 100 times longer than that of indoor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data rate for video streaming is more than a 100 times higher than metering application 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power requirement is different for mobile/handheld and AC powered STA. 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number of STAs is ranging from 10’s to 1000’s </a:t>
            </a:r>
          </a:p>
          <a:p>
            <a:r>
              <a:rPr lang="en-US" sz="2000" smtClean="0">
                <a:ea typeface="ＭＳ Ｐゴシック" pitchFamily="34" charset="-128"/>
              </a:rPr>
              <a:t>What can we do to address the diverse requirements from the potpourri of usage cases?</a:t>
            </a:r>
          </a:p>
          <a:p>
            <a:pPr lvl="1"/>
            <a:r>
              <a:rPr lang="en-US" sz="1600" smtClean="0">
                <a:ea typeface="ＭＳ Ｐゴシック" pitchFamily="34" charset="-128"/>
              </a:rPr>
              <a:t>11/0286r0 “Categories of TGah Use Cases” and 11/0301 “Categories of TGah Use Cases and Straw Polls” are seeking consensus on the same issue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latin typeface="+mn-lt"/>
                <a:ea typeface="ＭＳ Ｐゴシック" charset="-128"/>
                <a:cs typeface="ＭＳ Ｐゴシック" charset="-128"/>
              </a:rPr>
              <a:t>Outdoor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Smart Grid - 100 kbps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Intelligent Transport System (ITS)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100 kbps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Outdoor Surveillance System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10 Mbps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Outdoor Wi-Fi 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20 Mbps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Outdoor Extended Range Hotspot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Up to 10 Mbps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Industrial Process Automation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&lt;1Mbps *1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Environmental / Agricultural Monitoring - </a:t>
            </a:r>
            <a:r>
              <a:rPr lang="en-US" sz="20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100kbps</a:t>
            </a:r>
            <a:r>
              <a:rPr lang="en-US" sz="2400" b="1" kern="0" dirty="0">
                <a:latin typeface="Times New Roman" charset="0"/>
                <a:ea typeface="ＭＳ Ｐゴシック" charset="-128"/>
                <a:cs typeface="ＭＳ Ｐゴシック" charset="-128"/>
              </a:rPr>
              <a:t> </a:t>
            </a:r>
            <a:endParaRPr lang="en-US" sz="2400" b="1" kern="0" dirty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latin typeface="+mn-lt"/>
                <a:ea typeface="ＭＳ Ｐゴシック" charset="-128"/>
                <a:cs typeface="ＭＳ Ｐゴシック" charset="-128"/>
              </a:rPr>
              <a:t>Indoor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Indoor Healthcare System - 100Kbps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Indoor Surveillance System - 20 Mbps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>
                <a:latin typeface="+mn-lt"/>
                <a:ea typeface="ＭＳ Ｐゴシック" charset="-128"/>
                <a:cs typeface="ＭＳ Ｐゴシック" charset="-128"/>
              </a:rPr>
              <a:t>Home Entertainment System - 20 Mbps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Summary – Proposed Applications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53FF4467-E102-46D0-8FA9-8DB2D79C2A8A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Outdoor or Indoor – Scope Definition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2514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The scope of the PAR is for fixed, outdoor, point to multi point applications</a:t>
            </a:r>
          </a:p>
          <a:p>
            <a:pPr lvl="1"/>
            <a:r>
              <a:rPr lang="en-US" sz="1600" dirty="0" smtClean="0">
                <a:ea typeface="ＭＳ Ｐゴシック" pitchFamily="34" charset="-128"/>
              </a:rPr>
              <a:t>5.2 Scope of Proposed Standard: 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This amendment defines …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This amendment also adds support for:</a:t>
            </a:r>
          </a:p>
          <a:p>
            <a:pPr lvl="3"/>
            <a:r>
              <a:rPr lang="en-US" sz="1400" dirty="0" smtClean="0">
                <a:ea typeface="ＭＳ Ｐゴシック" pitchFamily="34" charset="-128"/>
              </a:rPr>
              <a:t>transmission range up to 1 km</a:t>
            </a:r>
          </a:p>
          <a:p>
            <a:pPr lvl="3"/>
            <a:r>
              <a:rPr lang="en-US" sz="1400" dirty="0" smtClean="0">
                <a:ea typeface="ＭＳ Ｐゴシック" pitchFamily="34" charset="-128"/>
              </a:rPr>
              <a:t>data rates &gt; 100 </a:t>
            </a:r>
            <a:r>
              <a:rPr lang="en-US" sz="1400" dirty="0" err="1" smtClean="0">
                <a:ea typeface="ＭＳ Ｐゴシック" pitchFamily="34" charset="-128"/>
              </a:rPr>
              <a:t>kbit</a:t>
            </a:r>
            <a:r>
              <a:rPr lang="en-US" sz="1400" dirty="0" smtClean="0">
                <a:ea typeface="ＭＳ Ｐゴシック" pitchFamily="34" charset="-128"/>
              </a:rPr>
              <a:t>/s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while maintaining the 802.11 WLAN user experience </a:t>
            </a:r>
            <a:r>
              <a:rPr lang="en-US" sz="1600" b="1" dirty="0" smtClean="0">
                <a:ea typeface="ＭＳ Ｐゴシック" pitchFamily="34" charset="-128"/>
              </a:rPr>
              <a:t>for fixed, outdoor, point to multi point applications</a:t>
            </a:r>
            <a:r>
              <a:rPr lang="en-US" sz="1600" dirty="0" smtClean="0">
                <a:ea typeface="ＭＳ Ｐゴシック" pitchFamily="34" charset="-128"/>
              </a:rPr>
              <a:t>.</a:t>
            </a:r>
          </a:p>
          <a:p>
            <a:r>
              <a:rPr lang="en-US" dirty="0" smtClean="0">
                <a:ea typeface="ＭＳ Ｐゴシック" pitchFamily="34" charset="-128"/>
              </a:rPr>
              <a:t>PAR only mentioned indoor as a possibility</a:t>
            </a:r>
          </a:p>
          <a:p>
            <a:pPr lvl="1"/>
            <a:r>
              <a:rPr lang="en-US" sz="1600" dirty="0" smtClean="0">
                <a:ea typeface="ＭＳ Ｐゴシック" pitchFamily="34" charset="-128"/>
              </a:rPr>
              <a:t>17.5.1 Broad Market Potential 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a) Broad sets of applicability. There are a number of license-exempt bands below 1 GHz suitable for </a:t>
            </a:r>
            <a:r>
              <a:rPr lang="en-US" sz="1600" b="1" dirty="0" smtClean="0">
                <a:ea typeface="ＭＳ Ｐゴシック" pitchFamily="34" charset="-128"/>
              </a:rPr>
              <a:t>indoor</a:t>
            </a:r>
            <a:r>
              <a:rPr lang="en-US" sz="1600" dirty="0" smtClean="0">
                <a:ea typeface="ＭＳ Ｐゴシック" pitchFamily="34" charset="-128"/>
              </a:rPr>
              <a:t>/outdoor applications. For instance, the 902-928 MHz ISM band is available in the U.S.</a:t>
            </a:r>
          </a:p>
          <a:p>
            <a:r>
              <a:rPr lang="en-US" dirty="0" smtClean="0">
                <a:ea typeface="ＭＳ Ｐゴシック" pitchFamily="34" charset="-128"/>
              </a:rPr>
              <a:t>Shall PAR be updated or only consider usage cases for outdoor applications?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EFAA553D-E971-452D-A765-9B88454FFFF8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Outdoor and Indoor – Requirements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channel model for outdoor applications is different from indoor applications</a:t>
            </a:r>
          </a:p>
          <a:p>
            <a:r>
              <a:rPr lang="en-US" smtClean="0">
                <a:ea typeface="ＭＳ Ｐゴシック" pitchFamily="34" charset="-128"/>
              </a:rPr>
              <a:t>The severity of OBSS interferences is higher for outdoor application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Does a better OBSS mitigation scheme is required for the outdoor application?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Certification for outdoor application must be different form the indoor application </a:t>
            </a:r>
          </a:p>
          <a:p>
            <a:r>
              <a:rPr lang="en-US" smtClean="0">
                <a:ea typeface="ＭＳ Ｐゴシック" pitchFamily="34" charset="-128"/>
              </a:rPr>
              <a:t>Target application date rate is either below 100Kb or above 10Mb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Mixing high data rate with low data applications that have very different traffic patterns will compromise system performance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FD4E5476-0071-4CCB-A6E8-76A67AB11315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Outdoor and Indoor – Requirements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ＭＳ Ｐゴシック" charset="-128"/>
              </a:rPr>
              <a:t>Number of STAs per AP has major affect on at least the following procedures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the association process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The security process (I mean setup, tear down, key exchange and update)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The channel access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There are similar technologies address high rate indoor applications. </a:t>
            </a:r>
          </a:p>
          <a:p>
            <a:pPr marL="6858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What ah can provide while the others can’t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Should we burden a spec with such diverse requirements?</a:t>
            </a:r>
          </a:p>
          <a:p>
            <a:pPr marL="6858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The complexity will lengthen the schedule for the development of the specification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D2DD9E0B-CD61-4625-B66C-05E172D054BE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067800" cy="1066800"/>
          </a:xfrm>
        </p:spPr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The Reduced Requirements for 11ah Target Applications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342900" lvl="1" indent="-342900"/>
            <a:r>
              <a:rPr lang="en-US" sz="2400" smtClean="0">
                <a:ea typeface="ＭＳ Ｐゴシック" pitchFamily="34" charset="-128"/>
              </a:rPr>
              <a:t>Longer distance </a:t>
            </a:r>
          </a:p>
          <a:p>
            <a:pPr marL="685800" lvl="2" indent="-342900"/>
            <a:r>
              <a:rPr lang="en-US" sz="2200" smtClean="0">
                <a:ea typeface="ＭＳ Ｐゴシック" pitchFamily="34" charset="-128"/>
              </a:rPr>
              <a:t>The range is greater than 100m and is up to 1 Km</a:t>
            </a:r>
          </a:p>
          <a:p>
            <a:pPr marL="342900" lvl="1" indent="-342900"/>
            <a:r>
              <a:rPr lang="en-US" sz="2400" smtClean="0">
                <a:ea typeface="ＭＳ Ｐゴシック" pitchFamily="34" charset="-128"/>
              </a:rPr>
              <a:t> Lower data rate application </a:t>
            </a:r>
          </a:p>
          <a:p>
            <a:pPr marL="685800" lvl="2" indent="-342900"/>
            <a:r>
              <a:rPr lang="en-US" sz="2200" smtClean="0">
                <a:ea typeface="ＭＳ Ｐゴシック" pitchFamily="34" charset="-128"/>
              </a:rPr>
              <a:t>Per STA data rate is around 100K per duty cycle.</a:t>
            </a:r>
          </a:p>
          <a:p>
            <a:pPr marL="685800" lvl="2" indent="-342900"/>
            <a:r>
              <a:rPr lang="en-US" sz="2200" smtClean="0">
                <a:ea typeface="ＭＳ Ｐゴシック" pitchFamily="34" charset="-128"/>
              </a:rPr>
              <a:t>The channel bandwidth can be higher, up to 20Mb</a:t>
            </a:r>
          </a:p>
          <a:p>
            <a:pPr marL="1028700" lvl="3" indent="-342900"/>
            <a:r>
              <a:rPr lang="en-US" sz="2000" smtClean="0">
                <a:ea typeface="ＭＳ Ｐゴシック" pitchFamily="34" charset="-128"/>
              </a:rPr>
              <a:t>Reducing power consumption of STA by reduce the transmission time</a:t>
            </a:r>
          </a:p>
          <a:p>
            <a:pPr marL="1028700" lvl="3" indent="-342900"/>
            <a:r>
              <a:rPr lang="en-US" sz="2000" smtClean="0">
                <a:ea typeface="ＭＳ Ｐゴシック" pitchFamily="34" charset="-128"/>
              </a:rPr>
              <a:t>Increase the number of STAs supported by an AP</a:t>
            </a:r>
          </a:p>
          <a:p>
            <a:pPr marL="342900" lvl="1" indent="-342900"/>
            <a:r>
              <a:rPr lang="en-US" sz="2400" smtClean="0">
                <a:ea typeface="ＭＳ Ｐゴシック" pitchFamily="34" charset="-128"/>
              </a:rPr>
              <a:t> Fixed location STA (or very low mobility) </a:t>
            </a:r>
          </a:p>
          <a:p>
            <a:pPr marL="685800" lvl="2" indent="-342900"/>
            <a:r>
              <a:rPr lang="en-US" sz="2200" smtClean="0">
                <a:ea typeface="ＭＳ Ｐゴシック" pitchFamily="34" charset="-128"/>
              </a:rPr>
              <a:t>Maximum tolerable Doppler should be &lt; 50 Hz</a:t>
            </a:r>
          </a:p>
          <a:p>
            <a:pPr marL="1028700" lvl="3" indent="-342900"/>
            <a:endParaRPr lang="en-US" sz="2000" smtClean="0">
              <a:ea typeface="ＭＳ Ｐゴシック" pitchFamily="34" charset="-128"/>
            </a:endParaRPr>
          </a:p>
          <a:p>
            <a:pPr marL="342900" lvl="1" indent="-342900"/>
            <a:endParaRPr lang="en-US" smtClean="0">
              <a:ea typeface="ＭＳ Ｐゴシック" pitchFamily="34" charset="-128"/>
            </a:endParaRPr>
          </a:p>
          <a:p>
            <a:pPr marL="342900" lvl="1" indent="-342900"/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pPr marL="342900" lvl="1" indent="-342900"/>
            <a:endParaRPr lang="en-US" smtClean="0">
              <a:ea typeface="ＭＳ Ｐゴシック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16904</TotalTime>
  <Words>698</Words>
  <Application>Microsoft Office PowerPoint</Application>
  <PresentationFormat>On-screen Show (4:3)</PresentationFormat>
  <Paragraphs>112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ＭＳ Ｐゴシック</vt:lpstr>
      <vt:lpstr>802-11-Submission</vt:lpstr>
      <vt:lpstr>Microsoft Office Word 97 - 2003 Document</vt:lpstr>
      <vt:lpstr>Usage Cases for 802.11ah</vt:lpstr>
      <vt:lpstr>Summary</vt:lpstr>
      <vt:lpstr>Summary – Proposed Applications </vt:lpstr>
      <vt:lpstr>Outdoor or Indoor – Scope Definition</vt:lpstr>
      <vt:lpstr>Outdoor and Indoor – Requirements</vt:lpstr>
      <vt:lpstr>Outdoor and Indoor – Requirements</vt:lpstr>
      <vt:lpstr>The Reduced Requirements for 11ah Target Applications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kontinuum</cp:lastModifiedBy>
  <cp:revision>592</cp:revision>
  <cp:lastPrinted>1998-02-10T13:28:06Z</cp:lastPrinted>
  <dcterms:created xsi:type="dcterms:W3CDTF">2011-03-02T23:55:45Z</dcterms:created>
  <dcterms:modified xsi:type="dcterms:W3CDTF">2011-04-04T20:17:23Z</dcterms:modified>
</cp:coreProperties>
</file>