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321" r:id="rId7"/>
    <p:sldId id="270" r:id="rId8"/>
    <p:sldId id="313" r:id="rId9"/>
    <p:sldId id="314" r:id="rId10"/>
    <p:sldId id="324" r:id="rId11"/>
    <p:sldId id="303" r:id="rId12"/>
    <p:sldId id="272" r:id="rId13"/>
    <p:sldId id="273" r:id="rId14"/>
    <p:sldId id="274" r:id="rId15"/>
    <p:sldId id="275" r:id="rId16"/>
    <p:sldId id="276" r:id="rId17"/>
    <p:sldId id="305" r:id="rId18"/>
    <p:sldId id="322" r:id="rId19"/>
    <p:sldId id="323" r:id="rId20"/>
    <p:sldId id="325" r:id="rId21"/>
    <p:sldId id="326" r:id="rId22"/>
    <p:sldId id="328" r:id="rId23"/>
    <p:sldId id="293" r:id="rId24"/>
    <p:sldId id="320" r:id="rId25"/>
    <p:sldId id="282"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024" y="-88"/>
      </p:cViewPr>
      <p:guideLst>
        <p:guide orient="horz" pos="2160"/>
        <p:guide pos="2880"/>
      </p:guideLst>
    </p:cSldViewPr>
  </p:slideViewPr>
  <p:outlineViewPr>
    <p:cViewPr>
      <p:scale>
        <a:sx n="33" d="100"/>
        <a:sy n="33" d="100"/>
      </p:scale>
      <p:origin x="0" y="648"/>
    </p:cViewPr>
  </p:outlineViewPr>
  <p:notesTextViewPr>
    <p:cViewPr>
      <p:scale>
        <a:sx n="100" d="100"/>
        <a:sy n="10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ja-JP"/>
              <a:t>Page </a:t>
            </a:r>
            <a:fld id="{5CFB1AB9-CF30-9143-85A5-61D4AB1293C1}"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ja-JP"/>
              <a:t>Page </a:t>
            </a:r>
            <a:fld id="{D97DE539-D5B2-A149-8ABC-767BAA2A3F6D}"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charset="0"/>
                <a:cs typeface="ＭＳ Ｐゴシック"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charset="0"/>
                <a:cs typeface="ＭＳ Ｐゴシック"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charset="0"/>
                <a:cs typeface="ＭＳ Ｐゴシック"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cs typeface="ＭＳ Ｐゴシック" charset="-128"/>
              </a:rPr>
              <a:t>Page </a:t>
            </a:r>
            <a:fld id="{E9DACC94-2622-E549-87C4-8354D930F76C}" type="slidenum">
              <a:rPr lang="en-US" altLang="ja-JP">
                <a:cs typeface="ＭＳ Ｐゴシック" charset="-128"/>
              </a:rPr>
              <a:pPr/>
              <a:t>1</a:t>
            </a:fld>
            <a:endParaRPr lang="en-US" altLang="ja-JP">
              <a:cs typeface="ＭＳ Ｐゴシック"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p:cNvSpPr>
          <p:nvPr>
            <p:ph type="sldImg"/>
          </p:nvPr>
        </p:nvSpPr>
        <p:spPr>
          <a:xfrm>
            <a:off x="1154113" y="701675"/>
            <a:ext cx="4625975" cy="3468688"/>
          </a:xfrm>
          <a:ln/>
        </p:spPr>
      </p:sp>
      <p:sp>
        <p:nvSpPr>
          <p:cNvPr id="49155" name="ノート プレースホルダ 2"/>
          <p:cNvSpPr>
            <a:spLocks noGrp="1"/>
          </p:cNvSpPr>
          <p:nvPr>
            <p:ph type="body" idx="1"/>
          </p:nvPr>
        </p:nvSpPr>
        <p:spPr>
          <a:noFill/>
          <a:ln/>
        </p:spPr>
        <p:txBody>
          <a:bodyPr/>
          <a:lstStyle/>
          <a:p>
            <a:endParaRPr lang="ja-JP" altLang="en-US">
              <a:latin typeface="Times New Roman" charset="0"/>
            </a:endParaRPr>
          </a:p>
        </p:txBody>
      </p:sp>
      <p:sp>
        <p:nvSpPr>
          <p:cNvPr id="49156" name="ヘッダー プレースホルダ 3"/>
          <p:cNvSpPr>
            <a:spLocks noGrp="1"/>
          </p:cNvSpPr>
          <p:nvPr>
            <p:ph type="hdr" sz="quarter"/>
          </p:nvPr>
        </p:nvSpPr>
        <p:spPr>
          <a:noFill/>
        </p:spPr>
        <p:txBody>
          <a:bodyPr/>
          <a:lstStyle/>
          <a:p>
            <a:r>
              <a:rPr lang="en-US" altLang="ja-JP" smtClean="0">
                <a:latin typeface="Times New Roman" charset="0"/>
                <a:cs typeface="ＭＳ Ｐゴシック" charset="-128"/>
              </a:rPr>
              <a:t>doc.: IEEE 802.19-09/xxxxr0</a:t>
            </a:r>
          </a:p>
        </p:txBody>
      </p:sp>
      <p:sp>
        <p:nvSpPr>
          <p:cNvPr id="49157" name="日付プレースホルダ 4"/>
          <p:cNvSpPr>
            <a:spLocks noGrp="1"/>
          </p:cNvSpPr>
          <p:nvPr>
            <p:ph type="dt" sz="quarter" idx="1"/>
          </p:nvPr>
        </p:nvSpPr>
        <p:spPr>
          <a:noFill/>
        </p:spPr>
        <p:txBody>
          <a:bodyPr/>
          <a:lstStyle/>
          <a:p>
            <a:r>
              <a:rPr lang="en-US" altLang="ja-JP" smtClean="0">
                <a:latin typeface="Times New Roman" charset="0"/>
                <a:cs typeface="ＭＳ Ｐゴシック" charset="-128"/>
              </a:rPr>
              <a:t>April 2009</a:t>
            </a:r>
          </a:p>
        </p:txBody>
      </p:sp>
      <p:sp>
        <p:nvSpPr>
          <p:cNvPr id="49158" name="フッター プレースホルダ 5"/>
          <p:cNvSpPr>
            <a:spLocks noGrp="1"/>
          </p:cNvSpPr>
          <p:nvPr>
            <p:ph type="ftr" sz="quarter" idx="4"/>
          </p:nvPr>
        </p:nvSpPr>
        <p:spPr>
          <a:noFill/>
        </p:spPr>
        <p:txBody>
          <a:bodyPr/>
          <a:lstStyle/>
          <a:p>
            <a:pPr lvl="4"/>
            <a:r>
              <a:rPr lang="en-US" altLang="ja-JP" smtClean="0">
                <a:latin typeface="Times New Roman" charset="0"/>
                <a:cs typeface="ＭＳ Ｐゴシック" charset="-128"/>
              </a:rPr>
              <a:t>Rich Kennedy, Research In Motion</a:t>
            </a:r>
          </a:p>
        </p:txBody>
      </p:sp>
      <p:sp>
        <p:nvSpPr>
          <p:cNvPr id="49159" name="スライド番号プレースホルダ 6"/>
          <p:cNvSpPr>
            <a:spLocks noGrp="1"/>
          </p:cNvSpPr>
          <p:nvPr>
            <p:ph type="sldNum" sz="quarter" idx="5"/>
          </p:nvPr>
        </p:nvSpPr>
        <p:spPr>
          <a:noFill/>
        </p:spPr>
        <p:txBody>
          <a:bodyPr/>
          <a:lstStyle/>
          <a:p>
            <a:r>
              <a:rPr lang="en-US" altLang="ja-JP" smtClean="0">
                <a:cs typeface="ＭＳ Ｐゴシック" charset="-128"/>
              </a:rPr>
              <a:t>Page </a:t>
            </a:r>
            <a:fld id="{F96B3B66-F42D-FF47-AABF-3408E92DFE25}" type="slidenum">
              <a:rPr lang="en-US" altLang="ja-JP" smtClean="0">
                <a:cs typeface="ＭＳ Ｐゴシック" charset="-128"/>
              </a:rPr>
              <a:pPr/>
              <a:t>25</a:t>
            </a:fld>
            <a:endParaRPr lang="en-US" altLang="ja-JP" smtClean="0">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charset="0"/>
                <a:cs typeface="ＭＳ Ｐゴシック"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charset="0"/>
                <a:cs typeface="ＭＳ Ｐゴシック"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charset="0"/>
                <a:cs typeface="ＭＳ Ｐゴシック"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cs typeface="ＭＳ Ｐゴシック" charset="-128"/>
              </a:rPr>
              <a:t>Page </a:t>
            </a:r>
            <a:fld id="{8FD67686-38B8-354C-AC28-51E8DF94AEB4}" type="slidenum">
              <a:rPr lang="en-US" altLang="ja-JP">
                <a:cs typeface="ＭＳ Ｐゴシック" charset="-128"/>
              </a:rPr>
              <a:pPr/>
              <a:t>2</a:t>
            </a:fld>
            <a:endParaRPr lang="en-US" altLang="ja-JP">
              <a:cs typeface="ＭＳ Ｐゴシック"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p:cNvSpPr>
          <p:nvPr>
            <p:ph type="sldImg"/>
          </p:nvPr>
        </p:nvSpPr>
        <p:spPr>
          <a:xfrm>
            <a:off x="1154113" y="701675"/>
            <a:ext cx="4625975" cy="3468688"/>
          </a:xfrm>
          <a:ln/>
        </p:spPr>
      </p:sp>
      <p:sp>
        <p:nvSpPr>
          <p:cNvPr id="23555" name="ノート プレースホルダ 2"/>
          <p:cNvSpPr>
            <a:spLocks noGrp="1"/>
          </p:cNvSpPr>
          <p:nvPr>
            <p:ph type="body" idx="1"/>
          </p:nvPr>
        </p:nvSpPr>
        <p:spPr>
          <a:noFill/>
          <a:ln/>
        </p:spPr>
        <p:txBody>
          <a:bodyPr/>
          <a:lstStyle/>
          <a:p>
            <a:endParaRPr lang="ja-JP" altLang="en-US">
              <a:latin typeface="Times New Roman" charset="0"/>
            </a:endParaRPr>
          </a:p>
        </p:txBody>
      </p:sp>
      <p:sp>
        <p:nvSpPr>
          <p:cNvPr id="23556" name="ヘッダー プレースホルダ 3"/>
          <p:cNvSpPr>
            <a:spLocks noGrp="1"/>
          </p:cNvSpPr>
          <p:nvPr>
            <p:ph type="hdr" sz="quarter"/>
          </p:nvPr>
        </p:nvSpPr>
        <p:spPr>
          <a:noFill/>
        </p:spPr>
        <p:txBody>
          <a:bodyPr/>
          <a:lstStyle/>
          <a:p>
            <a:r>
              <a:rPr lang="en-US" altLang="ja-JP" smtClean="0">
                <a:latin typeface="Times New Roman" charset="0"/>
                <a:cs typeface="ＭＳ Ｐゴシック" charset="-128"/>
              </a:rPr>
              <a:t>doc.: IEEE 802.19-09/xxxxr0</a:t>
            </a:r>
          </a:p>
        </p:txBody>
      </p:sp>
      <p:sp>
        <p:nvSpPr>
          <p:cNvPr id="23557" name="日付プレースホルダ 4"/>
          <p:cNvSpPr>
            <a:spLocks noGrp="1"/>
          </p:cNvSpPr>
          <p:nvPr>
            <p:ph type="dt" sz="quarter" idx="1"/>
          </p:nvPr>
        </p:nvSpPr>
        <p:spPr>
          <a:noFill/>
        </p:spPr>
        <p:txBody>
          <a:bodyPr/>
          <a:lstStyle/>
          <a:p>
            <a:r>
              <a:rPr lang="en-US" altLang="ja-JP" smtClean="0">
                <a:latin typeface="Times New Roman" charset="0"/>
                <a:cs typeface="ＭＳ Ｐゴシック" charset="-128"/>
              </a:rPr>
              <a:t>April 2009</a:t>
            </a:r>
          </a:p>
        </p:txBody>
      </p:sp>
      <p:sp>
        <p:nvSpPr>
          <p:cNvPr id="23558" name="フッター プレースホルダ 5"/>
          <p:cNvSpPr>
            <a:spLocks noGrp="1"/>
          </p:cNvSpPr>
          <p:nvPr>
            <p:ph type="ftr" sz="quarter" idx="4"/>
          </p:nvPr>
        </p:nvSpPr>
        <p:spPr>
          <a:noFill/>
        </p:spPr>
        <p:txBody>
          <a:bodyPr/>
          <a:lstStyle/>
          <a:p>
            <a:pPr lvl="4"/>
            <a:r>
              <a:rPr lang="en-US" altLang="ja-JP" smtClean="0">
                <a:latin typeface="Times New Roman" charset="0"/>
                <a:cs typeface="ＭＳ Ｐゴシック" charset="-128"/>
              </a:rPr>
              <a:t>Rich Kennedy, Research In Motion</a:t>
            </a:r>
          </a:p>
        </p:txBody>
      </p:sp>
      <p:sp>
        <p:nvSpPr>
          <p:cNvPr id="23559" name="スライド番号プレースホルダ 6"/>
          <p:cNvSpPr>
            <a:spLocks noGrp="1"/>
          </p:cNvSpPr>
          <p:nvPr>
            <p:ph type="sldNum" sz="quarter" idx="5"/>
          </p:nvPr>
        </p:nvSpPr>
        <p:spPr>
          <a:noFill/>
        </p:spPr>
        <p:txBody>
          <a:bodyPr/>
          <a:lstStyle/>
          <a:p>
            <a:r>
              <a:rPr lang="en-US" altLang="ja-JP" smtClean="0">
                <a:cs typeface="ＭＳ Ｐゴシック" charset="-128"/>
              </a:rPr>
              <a:t>Page </a:t>
            </a:r>
            <a:fld id="{2F4E5462-5C34-6B4A-8F67-4EF5CF01495C}" type="slidenum">
              <a:rPr lang="en-US" altLang="ja-JP" smtClean="0">
                <a:cs typeface="ＭＳ Ｐゴシック" charset="-128"/>
              </a:rPr>
              <a:pPr/>
              <a:t>6</a:t>
            </a:fld>
            <a:endParaRPr lang="en-US" altLang="ja-JP" smtClean="0">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charset="0"/>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charset="0"/>
                <a:cs typeface="ＭＳ Ｐゴシック"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charset="0"/>
                <a:cs typeface="ＭＳ Ｐゴシック"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charset="0"/>
                <a:cs typeface="ＭＳ Ｐゴシック"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cs typeface="ＭＳ Ｐゴシック" charset="-128"/>
              </a:rPr>
              <a:t>Page </a:t>
            </a:r>
            <a:fld id="{5E8EE12A-6A9F-E148-BE91-27E7C2C50442}" type="slidenum">
              <a:rPr lang="en-US" altLang="ja-JP" smtClean="0">
                <a:cs typeface="ＭＳ Ｐゴシック" charset="-128"/>
              </a:rPr>
              <a:pPr/>
              <a:t>7</a:t>
            </a:fld>
            <a:endParaRPr lang="en-US" altLang="ja-JP" smtClean="0">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p:cNvSpPr>
          <p:nvPr>
            <p:ph type="sldImg"/>
          </p:nvPr>
        </p:nvSpPr>
        <p:spPr>
          <a:xfrm>
            <a:off x="1154113" y="701675"/>
            <a:ext cx="4625975" cy="3468688"/>
          </a:xfrm>
          <a:ln/>
        </p:spPr>
      </p:sp>
      <p:sp>
        <p:nvSpPr>
          <p:cNvPr id="29699" name="ノート プレースホルダ 2"/>
          <p:cNvSpPr>
            <a:spLocks noGrp="1"/>
          </p:cNvSpPr>
          <p:nvPr>
            <p:ph type="body" idx="1"/>
          </p:nvPr>
        </p:nvSpPr>
        <p:spPr>
          <a:noFill/>
          <a:ln/>
        </p:spPr>
        <p:txBody>
          <a:bodyPr/>
          <a:lstStyle/>
          <a:p>
            <a:endParaRPr lang="ja-JP" altLang="en-US">
              <a:latin typeface="Times New Roman" charset="0"/>
            </a:endParaRPr>
          </a:p>
        </p:txBody>
      </p:sp>
      <p:sp>
        <p:nvSpPr>
          <p:cNvPr id="29700" name="ヘッダー プレースホルダ 3"/>
          <p:cNvSpPr>
            <a:spLocks noGrp="1"/>
          </p:cNvSpPr>
          <p:nvPr>
            <p:ph type="hdr" sz="quarter"/>
          </p:nvPr>
        </p:nvSpPr>
        <p:spPr>
          <a:noFill/>
        </p:spPr>
        <p:txBody>
          <a:bodyPr/>
          <a:lstStyle/>
          <a:p>
            <a:r>
              <a:rPr lang="en-US" altLang="ja-JP" smtClean="0">
                <a:latin typeface="Times New Roman" charset="0"/>
              </a:rPr>
              <a:t>doc.: IEEE 802.19-09/xxxxr0</a:t>
            </a:r>
          </a:p>
        </p:txBody>
      </p:sp>
      <p:sp>
        <p:nvSpPr>
          <p:cNvPr id="29701" name="日付プレースホルダ 4"/>
          <p:cNvSpPr>
            <a:spLocks noGrp="1"/>
          </p:cNvSpPr>
          <p:nvPr>
            <p:ph type="dt" sz="quarter" idx="1"/>
          </p:nvPr>
        </p:nvSpPr>
        <p:spPr>
          <a:noFill/>
        </p:spPr>
        <p:txBody>
          <a:bodyPr/>
          <a:lstStyle/>
          <a:p>
            <a:r>
              <a:rPr lang="en-US" altLang="ja-JP" smtClean="0">
                <a:latin typeface="Times New Roman" charset="0"/>
              </a:rPr>
              <a:t>April 2009</a:t>
            </a:r>
          </a:p>
        </p:txBody>
      </p:sp>
      <p:sp>
        <p:nvSpPr>
          <p:cNvPr id="29702" name="フッター プレースホルダ 5"/>
          <p:cNvSpPr>
            <a:spLocks noGrp="1"/>
          </p:cNvSpPr>
          <p:nvPr>
            <p:ph type="ftr" sz="quarter" idx="4"/>
          </p:nvPr>
        </p:nvSpPr>
        <p:spPr>
          <a:noFill/>
        </p:spPr>
        <p:txBody>
          <a:bodyPr/>
          <a:lstStyle/>
          <a:p>
            <a:pPr lvl="4"/>
            <a:r>
              <a:rPr lang="en-US" altLang="ja-JP" smtClean="0">
                <a:latin typeface="Times New Roman" charset="0"/>
              </a:rPr>
              <a:t>Rich Kennedy, Research In Motion</a:t>
            </a:r>
          </a:p>
        </p:txBody>
      </p:sp>
      <p:sp>
        <p:nvSpPr>
          <p:cNvPr id="29703" name="スライド番号プレースホルダ 6"/>
          <p:cNvSpPr>
            <a:spLocks noGrp="1"/>
          </p:cNvSpPr>
          <p:nvPr>
            <p:ph type="sldNum" sz="quarter" idx="5"/>
          </p:nvPr>
        </p:nvSpPr>
        <p:spPr>
          <a:noFill/>
        </p:spPr>
        <p:txBody>
          <a:bodyPr/>
          <a:lstStyle/>
          <a:p>
            <a:r>
              <a:rPr lang="en-US" altLang="ja-JP" smtClean="0">
                <a:cs typeface="ＭＳ Ｐゴシック" charset="-128"/>
              </a:rPr>
              <a:t>Page </a:t>
            </a:r>
            <a:fld id="{6E3F5473-8847-E14A-9464-205C3CD73DA9}" type="slidenum">
              <a:rPr lang="en-US" altLang="ja-JP" smtClean="0">
                <a:cs typeface="ＭＳ Ｐゴシック" charset="-128"/>
              </a:rPr>
              <a:pPr/>
              <a:t>10</a:t>
            </a:fld>
            <a:endParaRPr lang="en-US" altLang="ja-JP" smtClean="0">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charset="0"/>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charset="0"/>
                <a:cs typeface="ＭＳ Ｐゴシック"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charset="0"/>
                <a:cs typeface="ＭＳ Ｐゴシック"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charset="0"/>
                <a:cs typeface="ＭＳ Ｐゴシック"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cs typeface="ＭＳ Ｐゴシック" charset="-128"/>
              </a:rPr>
              <a:t>Page </a:t>
            </a:r>
            <a:fld id="{CC1E0F28-F198-EA4A-B590-E22C0B215B87}" type="slidenum">
              <a:rPr lang="en-US" altLang="ja-JP" smtClean="0">
                <a:cs typeface="ＭＳ Ｐゴシック" charset="-128"/>
              </a:rPr>
              <a:pPr/>
              <a:t>11</a:t>
            </a:fld>
            <a:endParaRPr lang="en-US" altLang="ja-JP" smtClean="0">
              <a:cs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a:latin typeface="Times New Roman" charset="0"/>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charset="0"/>
                <a:cs typeface="ＭＳ Ｐゴシック"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charset="0"/>
                <a:cs typeface="ＭＳ Ｐゴシック"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charset="0"/>
                <a:cs typeface="ＭＳ Ｐゴシック"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cs typeface="ＭＳ Ｐゴシック" charset="-128"/>
              </a:rPr>
              <a:t>Page </a:t>
            </a:r>
            <a:fld id="{3FA2E17F-89D4-1542-9A2E-4D3924F528BD}" type="slidenum">
              <a:rPr lang="en-US" altLang="ja-JP" smtClean="0">
                <a:cs typeface="ＭＳ Ｐゴシック" charset="-128"/>
              </a:rPr>
              <a:pPr/>
              <a:t>12</a:t>
            </a:fld>
            <a:endParaRPr lang="en-US" altLang="ja-JP" smtClean="0">
              <a:cs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xfrm>
            <a:off x="3659188" y="8985250"/>
            <a:ext cx="76200" cy="184150"/>
          </a:xfrm>
          <a:noFill/>
        </p:spPr>
        <p:txBody>
          <a:bodyPr/>
          <a:lstStyle/>
          <a:p>
            <a:fld id="{54234658-5AAF-764F-A9A1-173A38D66A48}" type="slidenum">
              <a:rPr lang="en-US" altLang="ja-JP">
                <a:cs typeface="ＭＳ Ｐゴシック" charset="-128"/>
              </a:rPr>
              <a:pPr/>
              <a:t>13</a:t>
            </a:fld>
            <a:endParaRPr lang="en-US" altLang="ja-JP">
              <a:cs typeface="ＭＳ Ｐゴシック" charset="-128"/>
            </a:endParaRPr>
          </a:p>
        </p:txBody>
      </p:sp>
      <p:sp>
        <p:nvSpPr>
          <p:cNvPr id="35843" name="Rectangle 2"/>
          <p:cNvSpPr>
            <a:spLocks noGrp="1" noRot="1" noChangeAspect="1" noChangeArrowheads="1" noTextEdit="1"/>
          </p:cNvSpPr>
          <p:nvPr>
            <p:ph type="sldImg"/>
          </p:nvPr>
        </p:nvSpPr>
        <p:spPr>
          <a:xfrm>
            <a:off x="1154113" y="701675"/>
            <a:ext cx="4625975" cy="3468688"/>
          </a:xfrm>
          <a:ln/>
        </p:spPr>
      </p:sp>
      <p:sp>
        <p:nvSpPr>
          <p:cNvPr id="35844" name="Rectangle 3"/>
          <p:cNvSpPr>
            <a:spLocks noGrp="1" noChangeArrowheads="1"/>
          </p:cNvSpPr>
          <p:nvPr>
            <p:ph type="body" idx="1"/>
          </p:nvPr>
        </p:nvSpPr>
        <p:spPr>
          <a:noFill/>
          <a:ln/>
        </p:spPr>
        <p:txBody>
          <a:bodyPr/>
          <a:lstStyle/>
          <a:p>
            <a:endParaRPr kumimoji="0" lang="en-GB">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xfrm>
            <a:off x="3659188" y="8985250"/>
            <a:ext cx="76200" cy="184150"/>
          </a:xfrm>
          <a:noFill/>
        </p:spPr>
        <p:txBody>
          <a:bodyPr/>
          <a:lstStyle/>
          <a:p>
            <a:fld id="{754B87A2-3166-1242-B4C7-CE8D56E11DAA}" type="slidenum">
              <a:rPr lang="en-US" altLang="ja-JP">
                <a:cs typeface="ＭＳ Ｐゴシック" charset="-128"/>
              </a:rPr>
              <a:pPr/>
              <a:t>16</a:t>
            </a:fld>
            <a:endParaRPr lang="en-US" altLang="ja-JP">
              <a:cs typeface="ＭＳ Ｐゴシック" charset="-128"/>
            </a:endParaRPr>
          </a:p>
        </p:txBody>
      </p:sp>
      <p:sp>
        <p:nvSpPr>
          <p:cNvPr id="39939" name="Rectangle 2"/>
          <p:cNvSpPr>
            <a:spLocks noGrp="1" noRot="1" noChangeAspect="1" noChangeArrowheads="1" noTextEdit="1"/>
          </p:cNvSpPr>
          <p:nvPr>
            <p:ph type="sldImg"/>
          </p:nvPr>
        </p:nvSpPr>
        <p:spPr>
          <a:xfrm>
            <a:off x="1154113" y="701675"/>
            <a:ext cx="4625975" cy="3468688"/>
          </a:xfrm>
          <a:ln/>
        </p:spPr>
      </p:sp>
      <p:sp>
        <p:nvSpPr>
          <p:cNvPr id="39940" name="Rectangle 3"/>
          <p:cNvSpPr>
            <a:spLocks noGrp="1" noChangeArrowheads="1"/>
          </p:cNvSpPr>
          <p:nvPr>
            <p:ph type="body" idx="1"/>
          </p:nvPr>
        </p:nvSpPr>
        <p:spPr>
          <a:noFill/>
          <a:ln/>
        </p:spPr>
        <p:txBody>
          <a:bodyPr/>
          <a:lstStyle/>
          <a:p>
            <a:endParaRPr kumimoji="0" lang="en-GB">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0F52A45-B030-BB43-9D14-B36D44A99DA5}"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6304743-D361-AA4F-9CB4-95AB5D5A81FF}"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ECDE1F0-60F3-3B44-992E-DC6CBCB6564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8425865-B682-8148-B261-2FE4F271C4D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21DA9E-C22E-2241-899E-785A15160E95}"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1DD7409-D538-564A-836E-837A3CDAB7DC}"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1FF5A3F5-E51C-E748-B628-28EA72B404A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7FE33294-BCF5-3249-A1CC-896D5D078DB9}"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1A33FB15-0D89-6A49-94B4-138ACA35B9DC}"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2C63162-DB47-8A44-80FA-6371D727D6A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Hiroshi Mano (Root Inc.)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C05BB34-8F9D-5148-9553-8B8EF737509F}"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122713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t>March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a:t>Hiroshi Mano (Root Inc.)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ja-JP"/>
              <a:t>Slide </a:t>
            </a:r>
            <a:fld id="{EFAAB314-85DE-2945-B171-4F2030AE602B}" type="slidenum">
              <a:rPr lang="en-US" altLang="ja-JP"/>
              <a:pPr>
                <a:defRPr/>
              </a:pPr>
              <a:t>‹#›</a:t>
            </a:fld>
            <a:endParaRPr lang="en-US" altLang="ja-JP"/>
          </a:p>
        </p:txBody>
      </p:sp>
      <p:sp>
        <p:nvSpPr>
          <p:cNvPr id="1031" name="Rectangle 7"/>
          <p:cNvSpPr>
            <a:spLocks noChangeArrowheads="1"/>
          </p:cNvSpPr>
          <p:nvPr userDrawn="1"/>
        </p:nvSpPr>
        <p:spPr bwMode="auto">
          <a:xfrm>
            <a:off x="5559757" y="332601"/>
            <a:ext cx="288574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802.11-11/0335/</a:t>
            </a:r>
            <a:r>
              <a:rPr lang="en-US" altLang="ja-JP" sz="1800" b="1" dirty="0" smtClean="0"/>
              <a:t>04</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1/11-11-0115-01-00ai-tgai-meeting-minutes-for-the-ieee-802-11-january-2011-interim.doc"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charset="0"/>
              </a:rPr>
              <a:t>March  2011</a:t>
            </a:r>
          </a:p>
        </p:txBody>
      </p:sp>
      <p:sp>
        <p:nvSpPr>
          <p:cNvPr id="15363" name="Footer Placeholder 4"/>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15364" name="Slide Number Placeholder 5"/>
          <p:cNvSpPr>
            <a:spLocks noGrp="1"/>
          </p:cNvSpPr>
          <p:nvPr>
            <p:ph type="sldNum" sz="quarter" idx="12"/>
          </p:nvPr>
        </p:nvSpPr>
        <p:spPr>
          <a:noFill/>
        </p:spPr>
        <p:txBody>
          <a:bodyPr/>
          <a:lstStyle/>
          <a:p>
            <a:r>
              <a:rPr lang="en-US" altLang="ja-JP"/>
              <a:t>Slide </a:t>
            </a:r>
            <a:fld id="{C5D67606-C5EE-FF4F-8F71-96513C161B07}" type="slidenum">
              <a:rPr lang="en-US" altLang="ja-JP"/>
              <a:pPr/>
              <a:t>1</a:t>
            </a:fld>
            <a:endParaRPr lang="en-US" altLang="ja-JP"/>
          </a:p>
        </p:txBody>
      </p:sp>
      <p:sp>
        <p:nvSpPr>
          <p:cNvPr id="15365" name="Rectangle 2"/>
          <p:cNvSpPr>
            <a:spLocks noGrp="1" noChangeArrowheads="1"/>
          </p:cNvSpPr>
          <p:nvPr>
            <p:ph type="title"/>
          </p:nvPr>
        </p:nvSpPr>
        <p:spPr>
          <a:xfrm>
            <a:off x="685800" y="838200"/>
            <a:ext cx="7772400" cy="1066800"/>
          </a:xfrm>
          <a:noFill/>
        </p:spPr>
        <p:txBody>
          <a:bodyPr/>
          <a:lstStyle/>
          <a:p>
            <a:r>
              <a:rPr lang="en-US" altLang="ja-JP"/>
              <a:t>IEEE 802.11ai</a:t>
            </a:r>
            <a:br>
              <a:rPr lang="en-US" altLang="ja-JP"/>
            </a:br>
            <a:r>
              <a:rPr lang="en-US" altLang="ja-JP"/>
              <a:t>Fast Initial Link Setup</a:t>
            </a:r>
            <a:br>
              <a:rPr lang="en-US" altLang="ja-JP"/>
            </a:br>
            <a:r>
              <a:rPr lang="en-US" altLang="ja-JP"/>
              <a:t> Agenda for March 2011 Singapore</a:t>
            </a: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a:t>Date:</a:t>
            </a:r>
            <a:r>
              <a:rPr lang="en-US" altLang="ja-JP" sz="2000" b="0"/>
              <a:t> 2011-03-12</a:t>
            </a: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955676"/>
        </p:xfrm>
        <a:graphic>
          <a:graphicData uri="http://schemas.openxmlformats.org/drawingml/2006/table">
            <a:tbl>
              <a:tblPr/>
              <a:tblGrid>
                <a:gridCol w="1616075"/>
                <a:gridCol w="1000125"/>
                <a:gridCol w="2306637"/>
                <a:gridCol w="1384300"/>
                <a:gridCol w="1770063"/>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charset="0"/>
                          <a:ea typeface="Times New Roman" charset="0"/>
                          <a:cs typeface="Times New Roman" charset="0"/>
                        </a:rPr>
                        <a:t>Name</a:t>
                      </a:r>
                      <a:endParaRPr kumimoji="1" lang="ja-JP" sz="1600" b="1" i="0" u="none" strike="noStrike" cap="none" normalizeH="0" baseline="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charset="0"/>
                          <a:ea typeface="Times New Roman" charset="0"/>
                          <a:cs typeface="Times New Roman" charset="0"/>
                        </a:rPr>
                        <a:t>Company</a:t>
                      </a:r>
                      <a:endParaRPr kumimoji="1" lang="ja-JP" sz="1600" b="0" i="0" u="none" strike="noStrike" cap="none" normalizeH="0" baseline="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charset="0"/>
                          <a:ea typeface="Times New Roman" charset="0"/>
                          <a:cs typeface="Times New Roman" charset="0"/>
                        </a:rPr>
                        <a:t>Address</a:t>
                      </a:r>
                      <a:endParaRPr kumimoji="1" lang="ja-JP" sz="1600" b="0" i="0" u="none" strike="noStrike" cap="none" normalizeH="0" baseline="0" dirty="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charset="0"/>
                          <a:ea typeface="Times New Roman" charset="0"/>
                          <a:cs typeface="Times New Roman" charset="0"/>
                        </a:rPr>
                        <a:t>Phone</a:t>
                      </a:r>
                      <a:endParaRPr kumimoji="1" lang="ja-JP" sz="1600" b="0" i="0" u="none" strike="noStrike" cap="none" normalizeH="0" baseline="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charset="0"/>
                          <a:ea typeface="Times New Roman" charset="0"/>
                          <a:cs typeface="Times New Roman" charset="0"/>
                        </a:rPr>
                        <a:t>email</a:t>
                      </a:r>
                      <a:endParaRPr kumimoji="1" lang="ja-JP" sz="1600" b="0" i="0" u="none" strike="noStrike" cap="none" normalizeH="0" baseline="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charset="0"/>
                          <a:ea typeface="Times New Roman" charset="0"/>
                          <a:cs typeface="Times New Roman" charset="0"/>
                        </a:rPr>
                        <a:t>Hiroshi MANO</a:t>
                      </a:r>
                      <a:endParaRPr kumimoji="1" lang="ja-JP" sz="1300" b="1" i="0" u="none" strike="noStrike" cap="none" normalizeH="0" baseline="0" dirty="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charset="0"/>
                          <a:ea typeface="Times New Roman" charset="0"/>
                          <a:cs typeface="Times New Roman" charset="0"/>
                        </a:rPr>
                        <a:t>ROOT Inc.</a:t>
                      </a:r>
                      <a:endParaRPr kumimoji="1" lang="ja-JP" sz="1300" b="0" i="0" u="none" strike="noStrike" cap="none" normalizeH="0" baseline="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charset="0"/>
                          <a:ea typeface="Times New Roman" charset="0"/>
                          <a:cs typeface="Times New Roman" charset="0"/>
                        </a:rPr>
                        <a:t>8F TOC2 Bldg. 7-21-11 Nishi-</a:t>
                      </a:r>
                      <a:r>
                        <a:rPr kumimoji="1" lang="en-US" altLang="ja-JP" sz="1300" b="0" i="0" u="none" strike="noStrike" cap="none" normalizeH="0" baseline="0" dirty="0" err="1">
                          <a:ln>
                            <a:noFill/>
                          </a:ln>
                          <a:solidFill>
                            <a:schemeClr val="tx1"/>
                          </a:solidFill>
                          <a:effectLst/>
                          <a:latin typeface="Times New Roman" charset="0"/>
                          <a:ea typeface="Times New Roman" charset="0"/>
                          <a:cs typeface="Times New Roman" charset="0"/>
                        </a:rPr>
                        <a:t>Gotanda</a:t>
                      </a:r>
                      <a:r>
                        <a:rPr kumimoji="1" lang="en-US" altLang="ja-JP" sz="1300" b="0" i="0" u="none" strike="noStrike" cap="none" normalizeH="0" baseline="0" dirty="0">
                          <a:ln>
                            <a:noFill/>
                          </a:ln>
                          <a:solidFill>
                            <a:schemeClr val="tx1"/>
                          </a:solidFill>
                          <a:effectLst/>
                          <a:latin typeface="Times New Roman" charset="0"/>
                          <a:ea typeface="Times New Roman" charset="0"/>
                          <a:cs typeface="Times New Roman" charset="0"/>
                        </a:rPr>
                        <a:t>, Shinagawa-</a:t>
                      </a:r>
                      <a:r>
                        <a:rPr kumimoji="1" lang="en-US" altLang="ja-JP" sz="1300" b="0" i="0" u="none" strike="noStrike" cap="none" normalizeH="0" baseline="0" dirty="0" err="1">
                          <a:ln>
                            <a:noFill/>
                          </a:ln>
                          <a:solidFill>
                            <a:schemeClr val="tx1"/>
                          </a:solidFill>
                          <a:effectLst/>
                          <a:latin typeface="Times New Roman" charset="0"/>
                          <a:ea typeface="Times New Roman" charset="0"/>
                          <a:cs typeface="Times New Roman" charset="0"/>
                        </a:rPr>
                        <a:t>ku</a:t>
                      </a:r>
                      <a:r>
                        <a:rPr kumimoji="1" lang="en-US" altLang="ja-JP" sz="1300" b="0" i="0" u="none" strike="noStrike" cap="none" normalizeH="0" baseline="0" dirty="0">
                          <a:ln>
                            <a:noFill/>
                          </a:ln>
                          <a:solidFill>
                            <a:schemeClr val="tx1"/>
                          </a:solidFill>
                          <a:effectLst/>
                          <a:latin typeface="Times New Roman" charset="0"/>
                          <a:ea typeface="Times New Roman" charset="0"/>
                          <a:cs typeface="Times New Roman" charset="0"/>
                        </a:rPr>
                        <a:t>, Tokyo 141-0031 JAPAN</a:t>
                      </a:r>
                      <a:endParaRPr kumimoji="1" lang="ja-JP" sz="1300" b="0" i="0" u="none" strike="noStrike" cap="none" normalizeH="0" baseline="0" dirty="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charset="0"/>
                          <a:ea typeface="Times New Roman" charset="0"/>
                          <a:cs typeface="Times New Roman" charset="0"/>
                        </a:rPr>
                        <a:t>+81-3-5719-7630</a:t>
                      </a:r>
                      <a:endParaRPr kumimoji="1" lang="ja-JP" sz="1300" b="0" i="0" u="none" strike="noStrike" cap="none" normalizeH="0" baseline="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charset="0"/>
                          <a:ea typeface="Times New Roman" charset="0"/>
                          <a:cs typeface="Times New Roman" charset="0"/>
                        </a:rPr>
                        <a:t>hmano@root-hq.com</a:t>
                      </a:r>
                      <a:endParaRPr kumimoji="1" lang="ja-JP" sz="1300" b="0" i="0" u="none" strike="noStrike" cap="none" normalizeH="0" baseline="0" dirty="0">
                        <a:ln>
                          <a:noFill/>
                        </a:ln>
                        <a:solidFill>
                          <a:schemeClr val="tx1"/>
                        </a:solidFill>
                        <a:effectLst/>
                        <a:latin typeface="Times New Roman" charset="0"/>
                        <a:ea typeface="ＭＳ 明朝" charset="-128"/>
                        <a:cs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le 1"/>
          <p:cNvSpPr>
            <a:spLocks noGrp="1"/>
          </p:cNvSpPr>
          <p:nvPr>
            <p:ph type="title"/>
          </p:nvPr>
        </p:nvSpPr>
        <p:spPr>
          <a:xfrm>
            <a:off x="304800" y="685800"/>
            <a:ext cx="8458200" cy="1066800"/>
          </a:xfrm>
        </p:spPr>
        <p:txBody>
          <a:bodyPr/>
          <a:lstStyle/>
          <a:p>
            <a:r>
              <a:rPr lang="en-US" altLang="ja-JP" smtClean="0"/>
              <a:t>Agenda</a:t>
            </a:r>
            <a:br>
              <a:rPr lang="en-US" altLang="ja-JP" smtClean="0"/>
            </a:br>
            <a:r>
              <a:rPr lang="en-US" altLang="ja-JP" smtClean="0"/>
              <a:t>Wednesday, March15th,  2011 – 13:30-15:30</a:t>
            </a:r>
          </a:p>
        </p:txBody>
      </p:sp>
      <p:sp>
        <p:nvSpPr>
          <p:cNvPr id="28675" name="Content Placeholder 2"/>
          <p:cNvSpPr>
            <a:spLocks noGrp="1"/>
          </p:cNvSpPr>
          <p:nvPr>
            <p:ph idx="1"/>
          </p:nvPr>
        </p:nvSpPr>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endParaRPr lang="ja-JP" altLang="en-US" dirty="0" smtClean="0"/>
          </a:p>
          <a:p>
            <a:pPr marL="685800" lvl="3" indent="-342900"/>
            <a:r>
              <a:rPr lang="en-US" altLang="ja-JP" dirty="0" smtClean="0"/>
              <a:t>0435/00 Definition of terminology from 802.11.2  (</a:t>
            </a:r>
            <a:r>
              <a:rPr kumimoji="0" lang="en-US" altLang="ja-JP" dirty="0" smtClean="0"/>
              <a:t>Marc </a:t>
            </a:r>
            <a:r>
              <a:rPr kumimoji="0" lang="en-US" altLang="ja-JP" dirty="0" err="1" smtClean="0"/>
              <a:t>Emmelman</a:t>
            </a:r>
            <a:r>
              <a:rPr kumimoji="0" lang="en-US" altLang="ja-JP" dirty="0" smtClean="0"/>
              <a:t> /</a:t>
            </a:r>
            <a:r>
              <a:rPr kumimoji="0" lang="en-US" altLang="ja-JP" dirty="0" err="1" smtClean="0"/>
              <a:t>Fokus</a:t>
            </a:r>
            <a:r>
              <a:rPr lang="en-US" altLang="ja-JP" dirty="0" smtClean="0"/>
              <a:t>)</a:t>
            </a:r>
          </a:p>
          <a:p>
            <a:pPr marL="685800" lvl="3" indent="-342900"/>
            <a:r>
              <a:rPr lang="en-US" altLang="ja-JP" dirty="0" smtClean="0"/>
              <a:t>0408/01 Use Case Characteristics discussion (Tom </a:t>
            </a:r>
            <a:r>
              <a:rPr lang="en-US" altLang="ja-JP" dirty="0" err="1" smtClean="0"/>
              <a:t>Siep</a:t>
            </a:r>
            <a:r>
              <a:rPr lang="en-US" altLang="ja-JP" dirty="0" smtClean="0"/>
              <a:t> / CSR)</a:t>
            </a:r>
          </a:p>
          <a:p>
            <a:endParaRPr lang="en-US" altLang="ja-JP" dirty="0" smtClean="0"/>
          </a:p>
          <a:p>
            <a:r>
              <a:rPr lang="en-US" altLang="ja-JP" dirty="0" smtClean="0"/>
              <a:t>Recess until Thursday AM1</a:t>
            </a:r>
          </a:p>
        </p:txBody>
      </p:sp>
      <p:sp>
        <p:nvSpPr>
          <p:cNvPr id="28676" name="Date Placeholder 3"/>
          <p:cNvSpPr>
            <a:spLocks noGrp="1"/>
          </p:cNvSpPr>
          <p:nvPr>
            <p:ph type="dt" sz="quarter" idx="10"/>
          </p:nvPr>
        </p:nvSpPr>
        <p:spPr>
          <a:noFill/>
        </p:spPr>
        <p:txBody>
          <a:bodyPr/>
          <a:lstStyle/>
          <a:p>
            <a:r>
              <a:rPr lang="en-US" altLang="ja-JP" smtClean="0">
                <a:latin typeface="Times New Roman" charset="0"/>
              </a:rPr>
              <a:t>March  2011</a:t>
            </a:r>
          </a:p>
        </p:txBody>
      </p:sp>
      <p:sp>
        <p:nvSpPr>
          <p:cNvPr id="28677" name="Footer Placeholder 5"/>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28678" name="Slide Number Placeholder 4"/>
          <p:cNvSpPr>
            <a:spLocks noGrp="1"/>
          </p:cNvSpPr>
          <p:nvPr>
            <p:ph type="sldNum" sz="quarter" idx="12"/>
          </p:nvPr>
        </p:nvSpPr>
        <p:spPr>
          <a:noFill/>
        </p:spPr>
        <p:txBody>
          <a:bodyPr/>
          <a:lstStyle/>
          <a:p>
            <a:r>
              <a:rPr lang="en-US" altLang="ja-JP" smtClean="0"/>
              <a:t>Slide </a:t>
            </a:r>
            <a:fld id="{E2286190-0F13-7D40-B6FC-A634EA41021B}"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381000" y="1066800"/>
            <a:ext cx="8610600" cy="228600"/>
          </a:xfrm>
        </p:spPr>
        <p:txBody>
          <a:bodyPr/>
          <a:lstStyle/>
          <a:p>
            <a:r>
              <a:rPr lang="en-US" altLang="ja-JP" dirty="0" smtClean="0"/>
              <a:t>Agenda</a:t>
            </a:r>
            <a:br>
              <a:rPr lang="en-US" altLang="ja-JP" dirty="0" smtClean="0"/>
            </a:br>
            <a:r>
              <a:rPr lang="en-US" altLang="ja-JP" dirty="0" smtClean="0"/>
              <a:t>Thursday , March 17th,  2011 – 8:00-12:30</a:t>
            </a:r>
            <a:endParaRPr lang="ja-JP" altLang="en-US" dirty="0" smtClean="0"/>
          </a:p>
        </p:txBody>
      </p:sp>
      <p:sp>
        <p:nvSpPr>
          <p:cNvPr id="30723" name="コンテンツ プレースホルダ 2"/>
          <p:cNvSpPr>
            <a:spLocks noGrp="1"/>
          </p:cNvSpPr>
          <p:nvPr>
            <p:ph idx="1"/>
          </p:nvPr>
        </p:nvSpPr>
        <p:spPr>
          <a:xfrm>
            <a:off x="457200" y="1905000"/>
            <a:ext cx="8229600" cy="4191000"/>
          </a:xfrm>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endParaRPr lang="ja-JP" altLang="en-US" dirty="0" smtClean="0"/>
          </a:p>
          <a:p>
            <a:pPr lvl="1"/>
            <a:r>
              <a:rPr lang="en-US" altLang="ja-JP" dirty="0" smtClean="0"/>
              <a:t>0441/00 Self growing use cases requiring fast link set up (</a:t>
            </a:r>
            <a:r>
              <a:rPr kumimoji="0" lang="en-US" altLang="ja-JP" dirty="0" smtClean="0"/>
              <a:t>Marc </a:t>
            </a:r>
            <a:r>
              <a:rPr kumimoji="0" lang="en-US" altLang="ja-JP" dirty="0" err="1" smtClean="0"/>
              <a:t>Emmelman</a:t>
            </a:r>
            <a:r>
              <a:rPr kumimoji="0" lang="en-US" altLang="ja-JP" dirty="0" smtClean="0"/>
              <a:t> </a:t>
            </a:r>
            <a:r>
              <a:rPr kumimoji="0" lang="en-US" altLang="ja-JP" dirty="0" err="1" smtClean="0"/>
              <a:t>Fokus</a:t>
            </a:r>
            <a:r>
              <a:rPr kumimoji="0" lang="en-US" altLang="ja-JP" dirty="0" smtClean="0"/>
              <a:t>)</a:t>
            </a:r>
            <a:endParaRPr lang="en-US" altLang="ja-JP" dirty="0" smtClean="0"/>
          </a:p>
          <a:p>
            <a:pPr lvl="1"/>
            <a:r>
              <a:rPr lang="en-US" altLang="ja-JP" dirty="0" smtClean="0"/>
              <a:t>0238/05 Use Case Documentation (Tom </a:t>
            </a:r>
            <a:r>
              <a:rPr lang="en-US" altLang="ja-JP" dirty="0" err="1" smtClean="0"/>
              <a:t>Siep</a:t>
            </a:r>
            <a:r>
              <a:rPr lang="en-US" altLang="ja-JP" dirty="0" smtClean="0"/>
              <a:t> /CSR)</a:t>
            </a:r>
          </a:p>
          <a:p>
            <a:r>
              <a:rPr lang="en-US" altLang="ja-JP" dirty="0" smtClean="0"/>
              <a:t>TIME line of task group</a:t>
            </a:r>
          </a:p>
          <a:p>
            <a:r>
              <a:rPr lang="en-US" altLang="ja-JP" dirty="0" smtClean="0"/>
              <a:t>Plan for May  &amp; Teleconference </a:t>
            </a:r>
          </a:p>
          <a:p>
            <a:r>
              <a:rPr lang="en-US" altLang="ja-JP" dirty="0" smtClean="0"/>
              <a:t>Adjourn</a:t>
            </a:r>
            <a:endParaRPr lang="ja-JP" altLang="en-US" dirty="0" smtClean="0"/>
          </a:p>
        </p:txBody>
      </p:sp>
      <p:sp>
        <p:nvSpPr>
          <p:cNvPr id="30724" name="日付プレースホルダ 3"/>
          <p:cNvSpPr>
            <a:spLocks noGrp="1"/>
          </p:cNvSpPr>
          <p:nvPr>
            <p:ph type="dt" sz="quarter" idx="10"/>
          </p:nvPr>
        </p:nvSpPr>
        <p:spPr>
          <a:noFill/>
        </p:spPr>
        <p:txBody>
          <a:bodyPr/>
          <a:lstStyle/>
          <a:p>
            <a:r>
              <a:rPr lang="en-US" altLang="ja-JP" smtClean="0">
                <a:latin typeface="Times New Roman" charset="0"/>
              </a:rPr>
              <a:t>March  2011</a:t>
            </a:r>
          </a:p>
        </p:txBody>
      </p:sp>
      <p:sp>
        <p:nvSpPr>
          <p:cNvPr id="30725" name="フッター プレースホルダ 4"/>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30726" name="スライド番号プレースホルダ 5"/>
          <p:cNvSpPr>
            <a:spLocks noGrp="1"/>
          </p:cNvSpPr>
          <p:nvPr>
            <p:ph type="sldNum" sz="quarter" idx="12"/>
          </p:nvPr>
        </p:nvSpPr>
        <p:spPr>
          <a:noFill/>
        </p:spPr>
        <p:txBody>
          <a:bodyPr/>
          <a:lstStyle/>
          <a:p>
            <a:r>
              <a:rPr lang="en-US" altLang="ja-JP" smtClean="0"/>
              <a:t>Slide </a:t>
            </a:r>
            <a:fld id="{1028994D-7B0F-0D42-B357-6973FAF90EF2}"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ja-JP" sz="4000"/>
              <a:t>Administrative Items</a:t>
            </a:r>
          </a:p>
        </p:txBody>
      </p:sp>
      <p:sp>
        <p:nvSpPr>
          <p:cNvPr id="32771" name="Content Placeholder 2"/>
          <p:cNvSpPr>
            <a:spLocks noGrp="1"/>
          </p:cNvSpPr>
          <p:nvPr>
            <p:ph idx="1"/>
          </p:nvPr>
        </p:nvSpPr>
        <p:spPr>
          <a:xfrm>
            <a:off x="457200" y="1600200"/>
            <a:ext cx="8229600" cy="4876800"/>
          </a:xfrm>
        </p:spPr>
        <p:txBody>
          <a:bodyPr/>
          <a:lstStyle/>
          <a:p>
            <a:pPr>
              <a:lnSpc>
                <a:spcPct val="90000"/>
              </a:lnSpc>
            </a:pPr>
            <a:r>
              <a:rPr lang="en-US" altLang="ja-JP" sz="1900" dirty="0"/>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t>Task Group </a:t>
            </a:r>
            <a:r>
              <a:rPr lang="en-US" altLang="ja-JP" sz="1900" dirty="0" err="1"/>
              <a:t>ai</a:t>
            </a:r>
            <a:r>
              <a:rPr lang="en-US" altLang="ja-JP" sz="1900" dirty="0"/>
              <a:t> (Fast Initial Link Setup)</a:t>
            </a:r>
          </a:p>
          <a:p>
            <a:pPr>
              <a:lnSpc>
                <a:spcPct val="90000"/>
              </a:lnSpc>
            </a:pPr>
            <a:r>
              <a:rPr lang="en-US" altLang="ja-JP" sz="1900" dirty="0"/>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a:t>)</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32772" name="Date Placeholder 3"/>
          <p:cNvSpPr>
            <a:spLocks noGrp="1"/>
          </p:cNvSpPr>
          <p:nvPr>
            <p:ph type="dt" sz="quarter" idx="10"/>
          </p:nvPr>
        </p:nvSpPr>
        <p:spPr>
          <a:noFill/>
        </p:spPr>
        <p:txBody>
          <a:bodyPr/>
          <a:lstStyle/>
          <a:p>
            <a:r>
              <a:rPr lang="en-US" altLang="ja-JP" smtClean="0">
                <a:latin typeface="Times New Roman" charset="0"/>
              </a:rPr>
              <a:t>March  2011</a:t>
            </a:r>
          </a:p>
        </p:txBody>
      </p:sp>
      <p:sp>
        <p:nvSpPr>
          <p:cNvPr id="32773" name="Slide Number Placeholder 4"/>
          <p:cNvSpPr>
            <a:spLocks noGrp="1"/>
          </p:cNvSpPr>
          <p:nvPr>
            <p:ph type="sldNum" sz="quarter" idx="12"/>
          </p:nvPr>
        </p:nvSpPr>
        <p:spPr>
          <a:noFill/>
        </p:spPr>
        <p:txBody>
          <a:bodyPr/>
          <a:lstStyle/>
          <a:p>
            <a:r>
              <a:rPr lang="en-US" altLang="ja-JP"/>
              <a:t>Slide </a:t>
            </a:r>
            <a:fld id="{36F6B083-4760-E94F-8838-249BCE33AA58}" type="slidenum">
              <a:rPr lang="en-US" altLang="ja-JP"/>
              <a:pPr/>
              <a:t>12</a:t>
            </a:fld>
            <a:endParaRPr lang="en-US" altLang="ja-JP"/>
          </a:p>
        </p:txBody>
      </p:sp>
      <p:sp>
        <p:nvSpPr>
          <p:cNvPr id="32774" name="Footer Placeholder 5"/>
          <p:cNvSpPr>
            <a:spLocks noGrp="1"/>
          </p:cNvSpPr>
          <p:nvPr>
            <p:ph type="ftr" sz="quarter" idx="11"/>
          </p:nvPr>
        </p:nvSpPr>
        <p:spPr>
          <a:noFill/>
        </p:spPr>
        <p:txBody>
          <a:bodyPr/>
          <a:lstStyle/>
          <a:p>
            <a:r>
              <a:rPr lang="en-US" altLang="ja-JP" smtClean="0">
                <a:latin typeface="Times New Roman" charset="0"/>
              </a:rPr>
              <a:t>Hiroshi Mano (Root Inc.)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65125" y="274638"/>
            <a:ext cx="8458200" cy="1143000"/>
          </a:xfrm>
        </p:spPr>
        <p:txBody>
          <a:bodyPr/>
          <a:lstStyle/>
          <a:p>
            <a:r>
              <a:rPr lang="en-US" altLang="ja-JP" sz="3600"/>
              <a:t>Participants, Patents, and Duty to Inform</a:t>
            </a:r>
          </a:p>
        </p:txBody>
      </p:sp>
      <p:sp>
        <p:nvSpPr>
          <p:cNvPr id="3481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charset="0"/>
            </a:endParaRPr>
          </a:p>
        </p:txBody>
      </p:sp>
      <p:sp>
        <p:nvSpPr>
          <p:cNvPr id="34820"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charset="2"/>
              <a:buChar char="l"/>
            </a:pPr>
            <a:endParaRPr lang="en-US" altLang="ja-JP" sz="500" u="sng">
              <a:solidFill>
                <a:srgbClr val="FF0000"/>
              </a:solidFill>
              <a:latin typeface="Arial" charset="0"/>
            </a:endParaRPr>
          </a:p>
          <a:p>
            <a:pPr marL="230188" indent="-230188">
              <a:spcBef>
                <a:spcPct val="20000"/>
              </a:spcBef>
              <a:buClr>
                <a:srgbClr val="CC3300"/>
              </a:buClr>
              <a:buSzPct val="50000"/>
              <a:buFont typeface="Monotype Sorts" charset="2"/>
              <a:buNone/>
            </a:pPr>
            <a:r>
              <a:rPr lang="en-US" altLang="ja-JP"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2"/>
              <a:buChar char="l"/>
            </a:pPr>
            <a:r>
              <a:rPr lang="en-US" altLang="ja-JP"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2"/>
              <a:buChar char="l"/>
            </a:pPr>
            <a:r>
              <a:rPr lang="en-US" altLang="ja-JP"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charset="0"/>
              </a:rPr>
              <a:t> </a:t>
            </a:r>
            <a:r>
              <a:rPr lang="en-US" altLang="ja-JP" sz="1400" b="1">
                <a:solidFill>
                  <a:srgbClr val="000099"/>
                </a:solidFill>
                <a:latin typeface="Arial" charset="0"/>
              </a:rPr>
              <a:t>patent claims</a:t>
            </a:r>
          </a:p>
          <a:p>
            <a:pPr marL="630238" lvl="1" indent="-285750">
              <a:spcBef>
                <a:spcPct val="20000"/>
              </a:spcBef>
              <a:buClr>
                <a:srgbClr val="CC3300"/>
              </a:buClr>
              <a:buSzPct val="50000"/>
              <a:buFont typeface="Monotype Sorts" charset="2"/>
              <a:buChar char="l"/>
            </a:pPr>
            <a:r>
              <a:rPr lang="en-US" altLang="ja-JP"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2"/>
              <a:buChar char="l"/>
            </a:pPr>
            <a:r>
              <a:rPr lang="en-US" altLang="ja-JP" sz="1600" b="1">
                <a:solidFill>
                  <a:srgbClr val="000099"/>
                </a:solidFill>
                <a:latin typeface="Arial" charset="0"/>
              </a:rPr>
              <a:t>The above does not apply if the patent</a:t>
            </a:r>
            <a:r>
              <a:rPr lang="en-US" altLang="ja-JP" sz="1600" b="1">
                <a:solidFill>
                  <a:srgbClr val="FF3300"/>
                </a:solidFill>
                <a:latin typeface="Arial" charset="0"/>
              </a:rPr>
              <a:t> </a:t>
            </a:r>
            <a:r>
              <a:rPr lang="en-US" altLang="ja-JP"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2"/>
              <a:buNone/>
            </a:pPr>
            <a:r>
              <a:rPr lang="en-GB" altLang="ja-JP" sz="1600">
                <a:solidFill>
                  <a:srgbClr val="000099"/>
                </a:solidFill>
                <a:latin typeface="Arial" charset="0"/>
              </a:rPr>
              <a:t>		Quoted text excerpted from IEEE-SA Standards Board Bylaws subclause 6.2</a:t>
            </a:r>
            <a:endParaRPr lang="en-US" altLang="ja-JP" sz="1600">
              <a:solidFill>
                <a:srgbClr val="000099"/>
              </a:solidFill>
              <a:latin typeface="Arial" charset="0"/>
            </a:endParaRPr>
          </a:p>
          <a:p>
            <a:pPr marL="230188" indent="-230188">
              <a:spcBef>
                <a:spcPct val="20000"/>
              </a:spcBef>
              <a:buClr>
                <a:srgbClr val="CC3300"/>
              </a:buClr>
              <a:buSzPct val="50000"/>
              <a:buFont typeface="Monotype Sorts" charset="2"/>
              <a:buChar char="l"/>
            </a:pPr>
            <a:r>
              <a:rPr lang="en-US" altLang="ja-JP"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2"/>
              <a:buChar char="l"/>
            </a:pPr>
            <a:r>
              <a:rPr lang="en-US" altLang="ja-JP" sz="1600" b="1">
                <a:solidFill>
                  <a:srgbClr val="000099"/>
                </a:solidFill>
                <a:latin typeface="Arial" charset="0"/>
              </a:rPr>
              <a:t>No duty to perform a patent search</a:t>
            </a:r>
            <a:endParaRPr lang="en-GB" altLang="ja-JP" sz="1600" b="1">
              <a:solidFill>
                <a:srgbClr val="000099"/>
              </a:solidFill>
              <a:latin typeface="Arial" charset="0"/>
            </a:endParaRPr>
          </a:p>
        </p:txBody>
      </p:sp>
      <p:sp>
        <p:nvSpPr>
          <p:cNvPr id="34821" name="Date Placeholder 4"/>
          <p:cNvSpPr>
            <a:spLocks noGrp="1"/>
          </p:cNvSpPr>
          <p:nvPr>
            <p:ph type="dt" sz="quarter" idx="10"/>
          </p:nvPr>
        </p:nvSpPr>
        <p:spPr>
          <a:noFill/>
        </p:spPr>
        <p:txBody>
          <a:bodyPr/>
          <a:lstStyle/>
          <a:p>
            <a:r>
              <a:rPr lang="en-US" altLang="ja-JP" smtClean="0">
                <a:latin typeface="Times New Roman" charset="0"/>
              </a:rPr>
              <a:t>March  2011</a:t>
            </a:r>
          </a:p>
        </p:txBody>
      </p:sp>
      <p:sp>
        <p:nvSpPr>
          <p:cNvPr id="34822" name="Slide Number Placeholder 5"/>
          <p:cNvSpPr>
            <a:spLocks noGrp="1"/>
          </p:cNvSpPr>
          <p:nvPr>
            <p:ph type="sldNum" sz="quarter" idx="12"/>
          </p:nvPr>
        </p:nvSpPr>
        <p:spPr>
          <a:noFill/>
        </p:spPr>
        <p:txBody>
          <a:bodyPr/>
          <a:lstStyle/>
          <a:p>
            <a:r>
              <a:rPr lang="en-US" altLang="ja-JP"/>
              <a:t>Slide </a:t>
            </a:r>
            <a:fld id="{01E6CE81-EB20-1841-AF3C-908130C76A28}" type="slidenum">
              <a:rPr lang="en-US" altLang="ja-JP"/>
              <a:pPr/>
              <a:t>13</a:t>
            </a:fld>
            <a:endParaRPr lang="en-US" altLang="ja-JP"/>
          </a:p>
        </p:txBody>
      </p:sp>
      <p:sp>
        <p:nvSpPr>
          <p:cNvPr id="34823" name="Footer Placeholder 6"/>
          <p:cNvSpPr>
            <a:spLocks noGrp="1"/>
          </p:cNvSpPr>
          <p:nvPr>
            <p:ph type="ftr" sz="quarter" idx="11"/>
          </p:nvPr>
        </p:nvSpPr>
        <p:spPr>
          <a:noFill/>
        </p:spPr>
        <p:txBody>
          <a:bodyPr/>
          <a:lstStyle/>
          <a:p>
            <a:r>
              <a:rPr lang="en-US" altLang="ja-JP" smtClean="0">
                <a:latin typeface="Times New Roman" charset="0"/>
              </a:rPr>
              <a:t>Hiroshi Mano (Root Inc.)</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229600" cy="1143000"/>
          </a:xfrm>
        </p:spPr>
        <p:txBody>
          <a:bodyPr/>
          <a:lstStyle/>
          <a:p>
            <a:r>
              <a:rPr lang="en-GB" altLang="ja-JP" sz="4000"/>
              <a:t>Patent Related Links</a:t>
            </a:r>
            <a:endParaRPr lang="en-US" altLang="ja-JP" sz="4000"/>
          </a:p>
        </p:txBody>
      </p:sp>
      <p:sp>
        <p:nvSpPr>
          <p:cNvPr id="36867"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2"/>
              <a:buNone/>
            </a:pPr>
            <a:r>
              <a:rPr kumimoji="0" lang="en-US" altLang="ja-JP" sz="2400">
                <a:ea typeface="Times New Roman" charset="0"/>
                <a:cs typeface="Times New Roman" charset="0"/>
              </a:rPr>
              <a:t>	</a:t>
            </a:r>
            <a:r>
              <a:rPr kumimoji="0" lang="en-US" altLang="ja-JP" sz="2400">
                <a:solidFill>
                  <a:srgbClr val="000000"/>
                </a:solidFill>
                <a:ea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2"/>
              <a:buNone/>
            </a:pPr>
            <a:r>
              <a:rPr kumimoji="0" lang="en-US" altLang="ja-JP" sz="2400">
                <a:solidFill>
                  <a:srgbClr val="000000"/>
                </a:solidFill>
                <a:ea typeface="Times New Roman" charset="0"/>
                <a:cs typeface="Times New Roman" charset="0"/>
              </a:rPr>
              <a:t>	Patent Policy is stated in these sources:</a:t>
            </a:r>
          </a:p>
          <a:p>
            <a:pPr lvl="1">
              <a:lnSpc>
                <a:spcPct val="90000"/>
              </a:lnSpc>
              <a:buFont typeface="Monotype Sorts" charset="2"/>
              <a:buNone/>
            </a:pPr>
            <a:r>
              <a:rPr kumimoji="0" lang="en-GB" altLang="ja-JP" sz="2400">
                <a:solidFill>
                  <a:srgbClr val="000000"/>
                </a:solidFill>
              </a:rPr>
              <a:t>		IEEE-SA Standards Boards Bylaws</a:t>
            </a:r>
          </a:p>
          <a:p>
            <a:pPr lvl="1">
              <a:lnSpc>
                <a:spcPct val="90000"/>
              </a:lnSpc>
              <a:buFont typeface="Monotype Sorts"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charset="2"/>
              <a:buNone/>
            </a:pPr>
            <a:r>
              <a:rPr kumimoji="0" lang="en-GB" altLang="ja-JP" sz="2400">
                <a:solidFill>
                  <a:srgbClr val="000000"/>
                </a:solidFill>
              </a:rPr>
              <a:t>		IEEE-SA Standards Board Operations Manual</a:t>
            </a:r>
          </a:p>
          <a:p>
            <a:pPr lvl="1">
              <a:lnSpc>
                <a:spcPct val="90000"/>
              </a:lnSpc>
              <a:buFont typeface="Monotype Sorts"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charset="2"/>
              <a:buNone/>
            </a:pPr>
            <a:r>
              <a:rPr kumimoji="0" lang="en-US" altLang="ja-JP" sz="2400">
                <a:solidFill>
                  <a:srgbClr val="000000"/>
                </a:solidFill>
                <a:ea typeface="Times New Roman" charset="0"/>
                <a:cs typeface="Times New Roman" charset="0"/>
              </a:rPr>
              <a:t>		Material about the patent policy is available at</a:t>
            </a:r>
            <a:r>
              <a:rPr kumimoji="0" lang="en-US" altLang="ja-JP" sz="2400">
                <a:solidFill>
                  <a:srgbClr val="000000"/>
                </a:solidFill>
              </a:rPr>
              <a:t> </a:t>
            </a:r>
          </a:p>
          <a:p>
            <a:pPr lvl="1">
              <a:lnSpc>
                <a:spcPct val="90000"/>
              </a:lnSpc>
              <a:buFont typeface="Monotype Sorts"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36868"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ja-JP"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altLang="ja-JP" b="1">
                <a:solidFill>
                  <a:srgbClr val="000099"/>
                </a:solidFill>
                <a:latin typeface="Arial" charset="0"/>
              </a:rPr>
              <a:t>This slide set is available at http://standards.ieee.org/board/pat/pat-slideset.ppt </a:t>
            </a:r>
          </a:p>
        </p:txBody>
      </p:sp>
      <p:sp>
        <p:nvSpPr>
          <p:cNvPr id="36869" name="Date Placeholder 4"/>
          <p:cNvSpPr>
            <a:spLocks noGrp="1"/>
          </p:cNvSpPr>
          <p:nvPr>
            <p:ph type="dt" sz="quarter" idx="10"/>
          </p:nvPr>
        </p:nvSpPr>
        <p:spPr>
          <a:noFill/>
        </p:spPr>
        <p:txBody>
          <a:bodyPr/>
          <a:lstStyle/>
          <a:p>
            <a:r>
              <a:rPr lang="en-US" altLang="ja-JP" smtClean="0">
                <a:latin typeface="Times New Roman" charset="0"/>
              </a:rPr>
              <a:t>March  2011</a:t>
            </a:r>
          </a:p>
        </p:txBody>
      </p:sp>
      <p:sp>
        <p:nvSpPr>
          <p:cNvPr id="36870" name="Slide Number Placeholder 5"/>
          <p:cNvSpPr>
            <a:spLocks noGrp="1"/>
          </p:cNvSpPr>
          <p:nvPr>
            <p:ph type="sldNum" sz="quarter" idx="12"/>
          </p:nvPr>
        </p:nvSpPr>
        <p:spPr>
          <a:noFill/>
        </p:spPr>
        <p:txBody>
          <a:bodyPr/>
          <a:lstStyle/>
          <a:p>
            <a:r>
              <a:rPr lang="en-US" altLang="ja-JP"/>
              <a:t>Slide </a:t>
            </a:r>
            <a:fld id="{ECB7D5B7-34D1-BC43-AC51-804BB30A2D2C}" type="slidenum">
              <a:rPr lang="en-US" altLang="ja-JP"/>
              <a:pPr/>
              <a:t>14</a:t>
            </a:fld>
            <a:endParaRPr lang="en-US" altLang="ja-JP"/>
          </a:p>
        </p:txBody>
      </p:sp>
      <p:sp>
        <p:nvSpPr>
          <p:cNvPr id="36871" name="Footer Placeholder 6"/>
          <p:cNvSpPr>
            <a:spLocks noGrp="1"/>
          </p:cNvSpPr>
          <p:nvPr>
            <p:ph type="ftr" sz="quarter" idx="11"/>
          </p:nvPr>
        </p:nvSpPr>
        <p:spPr>
          <a:noFill/>
        </p:spPr>
        <p:txBody>
          <a:bodyPr/>
          <a:lstStyle/>
          <a:p>
            <a:r>
              <a:rPr lang="en-US" altLang="ja-JP" smtClean="0">
                <a:latin typeface="Times New Roman" charset="0"/>
              </a:rPr>
              <a:t>Hiroshi Mano (Root Inc.)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1026"/>
          <p:cNvSpPr>
            <a:spLocks noGrp="1" noChangeArrowheads="1"/>
          </p:cNvSpPr>
          <p:nvPr>
            <p:ph type="title"/>
          </p:nvPr>
        </p:nvSpPr>
        <p:spPr>
          <a:xfrm>
            <a:off x="457200" y="304800"/>
            <a:ext cx="8229600" cy="1143000"/>
          </a:xfrm>
        </p:spPr>
        <p:txBody>
          <a:bodyPr/>
          <a:lstStyle/>
          <a:p>
            <a:r>
              <a:rPr lang="en-US" altLang="ja-JP" sz="4000"/>
              <a:t>Call for Potentially Essential Patents</a:t>
            </a:r>
          </a:p>
        </p:txBody>
      </p:sp>
      <p:sp>
        <p:nvSpPr>
          <p:cNvPr id="37891" name="Rectangle 1027"/>
          <p:cNvSpPr>
            <a:spLocks noGrp="1" noChangeArrowheads="1"/>
          </p:cNvSpPr>
          <p:nvPr>
            <p:ph type="body" idx="1"/>
          </p:nvPr>
        </p:nvSpPr>
        <p:spPr>
          <a:xfrm>
            <a:off x="685800" y="1752600"/>
            <a:ext cx="7772400" cy="4114800"/>
          </a:xfrm>
        </p:spPr>
        <p:txBody>
          <a:bodyPr/>
          <a:lstStyle/>
          <a:p>
            <a:pPr>
              <a:buFontTx/>
              <a:buNone/>
            </a:pPr>
            <a:r>
              <a:rPr lang="en-US" altLang="ja-JP" sz="2800"/>
              <a:t>	</a:t>
            </a:r>
            <a:r>
              <a:rPr lang="en-US" altLang="ja-JP" sz="2800">
                <a:solidFill>
                  <a:srgbClr val="003399"/>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37892" name="Date Placeholder 3"/>
          <p:cNvSpPr>
            <a:spLocks noGrp="1"/>
          </p:cNvSpPr>
          <p:nvPr>
            <p:ph type="dt" sz="quarter" idx="10"/>
          </p:nvPr>
        </p:nvSpPr>
        <p:spPr>
          <a:noFill/>
        </p:spPr>
        <p:txBody>
          <a:bodyPr/>
          <a:lstStyle/>
          <a:p>
            <a:r>
              <a:rPr lang="en-US" altLang="ja-JP" smtClean="0">
                <a:latin typeface="Times New Roman" charset="0"/>
              </a:rPr>
              <a:t>March  2011</a:t>
            </a:r>
          </a:p>
        </p:txBody>
      </p:sp>
      <p:sp>
        <p:nvSpPr>
          <p:cNvPr id="37893" name="Slide Number Placeholder 4"/>
          <p:cNvSpPr>
            <a:spLocks noGrp="1"/>
          </p:cNvSpPr>
          <p:nvPr>
            <p:ph type="sldNum" sz="quarter" idx="12"/>
          </p:nvPr>
        </p:nvSpPr>
        <p:spPr>
          <a:noFill/>
        </p:spPr>
        <p:txBody>
          <a:bodyPr/>
          <a:lstStyle/>
          <a:p>
            <a:r>
              <a:rPr lang="en-US" altLang="ja-JP"/>
              <a:t>Slide </a:t>
            </a:r>
            <a:fld id="{2E24DCC1-A5CC-6A4F-B5D0-29E238BC6115}" type="slidenum">
              <a:rPr lang="en-US" altLang="ja-JP"/>
              <a:pPr/>
              <a:t>15</a:t>
            </a:fld>
            <a:endParaRPr lang="en-US" altLang="ja-JP"/>
          </a:p>
        </p:txBody>
      </p:sp>
      <p:sp>
        <p:nvSpPr>
          <p:cNvPr id="37894" name="Footer Placeholder 5"/>
          <p:cNvSpPr>
            <a:spLocks noGrp="1"/>
          </p:cNvSpPr>
          <p:nvPr>
            <p:ph type="ftr" sz="quarter" idx="11"/>
          </p:nvPr>
        </p:nvSpPr>
        <p:spPr>
          <a:noFill/>
        </p:spPr>
        <p:txBody>
          <a:bodyPr/>
          <a:lstStyle/>
          <a:p>
            <a:r>
              <a:rPr lang="en-US" altLang="ja-JP" smtClean="0">
                <a:latin typeface="Times New Roman" charset="0"/>
              </a:rPr>
              <a:t>Hiroshi Mano (Root Inc.)</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65125" y="304800"/>
            <a:ext cx="8458200" cy="1143000"/>
          </a:xfrm>
        </p:spPr>
        <p:txBody>
          <a:bodyPr/>
          <a:lstStyle/>
          <a:p>
            <a:r>
              <a:rPr lang="en-US" altLang="ja-JP" sz="3600"/>
              <a:t>Other Guidelines for IEEE WG Meetings</a:t>
            </a:r>
          </a:p>
        </p:txBody>
      </p:sp>
      <p:sp>
        <p:nvSpPr>
          <p:cNvPr id="3891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charset="0"/>
            </a:endParaRPr>
          </a:p>
        </p:txBody>
      </p:sp>
      <p:sp>
        <p:nvSpPr>
          <p:cNvPr id="38916"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charset="2"/>
              <a:buChar char="l"/>
            </a:pPr>
            <a:endParaRPr lang="en-US" altLang="ja-JP"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altLang="ja-JP"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altLang="ja-JP"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altLang="ja-JP"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altLang="ja-JP"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altLang="ja-JP" sz="1400" dirty="0">
                <a:solidFill>
                  <a:srgbClr val="000099"/>
                </a:solidFill>
                <a:latin typeface="Arial" charset="0"/>
              </a:rPr>
              <a:t>Technical considerations remain primary focus</a:t>
            </a:r>
            <a:endParaRPr lang="en-US" altLang="ja-JP"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altLang="ja-JP"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altLang="ja-JP"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altLang="ja-JP"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altLang="ja-JP" sz="1000" b="1" dirty="0">
                <a:solidFill>
                  <a:srgbClr val="000099"/>
                </a:solidFill>
                <a:latin typeface="Arial" charset="0"/>
              </a:rPr>
              <a:t>---------------------------------------------------------------   </a:t>
            </a:r>
            <a:endParaRPr lang="en-US" altLang="ja-JP"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2"/>
              <a:buNone/>
            </a:pPr>
            <a:r>
              <a:rPr lang="en-US" altLang="ja-JP" b="1" dirty="0">
                <a:solidFill>
                  <a:srgbClr val="000099"/>
                </a:solidFill>
                <a:latin typeface="Arial" charset="0"/>
              </a:rPr>
              <a:t>See </a:t>
            </a:r>
            <a:r>
              <a:rPr lang="en-US" altLang="ja-JP" b="1" i="1" dirty="0">
                <a:solidFill>
                  <a:srgbClr val="000099"/>
                </a:solidFill>
                <a:latin typeface="Arial" charset="0"/>
              </a:rPr>
              <a:t>IEEE-SA Standards Board Operations Manual</a:t>
            </a:r>
            <a:r>
              <a:rPr lang="en-US" altLang="ja-JP" b="1" dirty="0">
                <a:solidFill>
                  <a:srgbClr val="000099"/>
                </a:solidFill>
                <a:latin typeface="Arial" charset="0"/>
              </a:rPr>
              <a:t>, clause 5.3.10 and </a:t>
            </a:r>
            <a:r>
              <a:rPr lang="en-GB" altLang="ja-JP"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rPr>
              <a:t> for more details.</a:t>
            </a:r>
          </a:p>
        </p:txBody>
      </p:sp>
      <p:sp>
        <p:nvSpPr>
          <p:cNvPr id="38917" name="Date Placeholder 4"/>
          <p:cNvSpPr>
            <a:spLocks noGrp="1"/>
          </p:cNvSpPr>
          <p:nvPr>
            <p:ph type="dt" sz="quarter" idx="10"/>
          </p:nvPr>
        </p:nvSpPr>
        <p:spPr>
          <a:noFill/>
        </p:spPr>
        <p:txBody>
          <a:bodyPr/>
          <a:lstStyle/>
          <a:p>
            <a:r>
              <a:rPr lang="en-US" altLang="ja-JP" smtClean="0">
                <a:latin typeface="Times New Roman" charset="0"/>
              </a:rPr>
              <a:t>March  2011</a:t>
            </a:r>
          </a:p>
        </p:txBody>
      </p:sp>
      <p:sp>
        <p:nvSpPr>
          <p:cNvPr id="38918" name="Slide Number Placeholder 5"/>
          <p:cNvSpPr>
            <a:spLocks noGrp="1"/>
          </p:cNvSpPr>
          <p:nvPr>
            <p:ph type="sldNum" sz="quarter" idx="12"/>
          </p:nvPr>
        </p:nvSpPr>
        <p:spPr>
          <a:noFill/>
        </p:spPr>
        <p:txBody>
          <a:bodyPr/>
          <a:lstStyle/>
          <a:p>
            <a:r>
              <a:rPr lang="en-US" altLang="ja-JP"/>
              <a:t>Slide </a:t>
            </a:r>
            <a:fld id="{90E1F29E-4897-B143-BDA6-F90785CE0209}" type="slidenum">
              <a:rPr lang="en-US" altLang="ja-JP"/>
              <a:pPr/>
              <a:t>16</a:t>
            </a:fld>
            <a:endParaRPr lang="en-US" altLang="ja-JP"/>
          </a:p>
        </p:txBody>
      </p:sp>
      <p:sp>
        <p:nvSpPr>
          <p:cNvPr id="38919" name="Footer Placeholder 6"/>
          <p:cNvSpPr>
            <a:spLocks noGrp="1"/>
          </p:cNvSpPr>
          <p:nvPr>
            <p:ph type="ftr" sz="quarter" idx="11"/>
          </p:nvPr>
        </p:nvSpPr>
        <p:spPr>
          <a:noFill/>
        </p:spPr>
        <p:txBody>
          <a:bodyPr/>
          <a:lstStyle/>
          <a:p>
            <a:r>
              <a:rPr lang="en-US" altLang="ja-JP" smtClean="0">
                <a:latin typeface="Times New Roman" charset="0"/>
              </a:rPr>
              <a:t>Hiroshi Mano (Root Inc.)</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FIA-SG/</a:t>
            </a:r>
            <a:r>
              <a:rPr lang="en-US" altLang="ja-JP" dirty="0" err="1" smtClean="0"/>
              <a:t>TGai</a:t>
            </a:r>
            <a:r>
              <a:rPr lang="en-US" altLang="ja-JP" dirty="0" smtClean="0"/>
              <a:t> meeting minutes of Los Angels face-to-face meeting. </a:t>
            </a:r>
          </a:p>
        </p:txBody>
      </p:sp>
      <p:sp>
        <p:nvSpPr>
          <p:cNvPr id="40963" name="コンテンツ プレースホルダ 2"/>
          <p:cNvSpPr>
            <a:spLocks noGrp="1"/>
          </p:cNvSpPr>
          <p:nvPr>
            <p:ph idx="1"/>
          </p:nvPr>
        </p:nvSpPr>
        <p:spPr/>
        <p:txBody>
          <a:bodyPr/>
          <a:lstStyle/>
          <a:p>
            <a:r>
              <a:rPr lang="en-GB" altLang="ja-JP" smtClean="0"/>
              <a:t>Motion:</a:t>
            </a:r>
            <a:endParaRPr lang="ja-JP" altLang="en-US" smtClean="0"/>
          </a:p>
          <a:p>
            <a:r>
              <a:rPr lang="en-GB" altLang="ja-JP" smtClean="0"/>
              <a:t>Approve </a:t>
            </a:r>
            <a:r>
              <a:rPr lang="en-US" altLang="ja-JP" smtClean="0"/>
              <a:t>TGai Meeting Minutes for the IEEE 802.11 January 2011 Interim</a:t>
            </a:r>
            <a:r>
              <a:rPr lang="en-GB" altLang="ja-JP" smtClean="0"/>
              <a:t> :   </a:t>
            </a:r>
            <a:endParaRPr lang="en-US" altLang="ja-JP" smtClean="0"/>
          </a:p>
          <a:p>
            <a:pPr lvl="1"/>
            <a:r>
              <a:rPr lang="en-US" altLang="ja-JP" b="1" smtClean="0">
                <a:hlinkClick r:id="rId2"/>
              </a:rPr>
              <a:t>11/11-11-0115-01-00ai-tgai-meeting-minutes-for-the-ieee-802-11-january-2011-interim.doc</a:t>
            </a:r>
            <a:endParaRPr lang="en-US" altLang="ja-JP" b="1" smtClean="0"/>
          </a:p>
          <a:p>
            <a:r>
              <a:rPr lang="en-US" altLang="ja-JP" smtClean="0"/>
              <a:t>Approved </a:t>
            </a:r>
            <a:endParaRPr lang="ja-JP" altLang="en-US" smtClean="0"/>
          </a:p>
          <a:p>
            <a:endParaRPr lang="ja-JP" altLang="en-US" smtClean="0"/>
          </a:p>
        </p:txBody>
      </p:sp>
      <p:sp>
        <p:nvSpPr>
          <p:cNvPr id="40964" name="日付プレースホルダ 3"/>
          <p:cNvSpPr>
            <a:spLocks noGrp="1"/>
          </p:cNvSpPr>
          <p:nvPr>
            <p:ph type="dt" sz="quarter" idx="10"/>
          </p:nvPr>
        </p:nvSpPr>
        <p:spPr>
          <a:noFill/>
        </p:spPr>
        <p:txBody>
          <a:bodyPr/>
          <a:lstStyle/>
          <a:p>
            <a:r>
              <a:rPr lang="en-US" altLang="ja-JP" smtClean="0">
                <a:latin typeface="Times New Roman" charset="0"/>
              </a:rPr>
              <a:t>March  2011</a:t>
            </a:r>
          </a:p>
        </p:txBody>
      </p:sp>
      <p:sp>
        <p:nvSpPr>
          <p:cNvPr id="40965" name="フッター プレースホルダ 4"/>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40966" name="スライド番号プレースホルダ 5"/>
          <p:cNvSpPr>
            <a:spLocks noGrp="1"/>
          </p:cNvSpPr>
          <p:nvPr>
            <p:ph type="sldNum" sz="quarter" idx="12"/>
          </p:nvPr>
        </p:nvSpPr>
        <p:spPr>
          <a:noFill/>
        </p:spPr>
        <p:txBody>
          <a:bodyPr/>
          <a:lstStyle/>
          <a:p>
            <a:r>
              <a:rPr lang="en-US" altLang="ja-JP" smtClean="0"/>
              <a:t>Slide </a:t>
            </a:r>
            <a:fld id="{96C6BE8F-0CAE-D143-B5D0-AF5A5D2F7D7C}" type="slidenum">
              <a:rPr lang="en-US" altLang="ja-JP" smtClean="0"/>
              <a:pPr/>
              <a:t>17</a:t>
            </a:fld>
            <a:endParaRPr lang="en-US" altLang="ja-JP"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タイトル 1"/>
          <p:cNvSpPr>
            <a:spLocks noGrp="1"/>
          </p:cNvSpPr>
          <p:nvPr>
            <p:ph type="title"/>
          </p:nvPr>
        </p:nvSpPr>
        <p:spPr>
          <a:xfrm>
            <a:off x="342900" y="990600"/>
            <a:ext cx="8458200" cy="1066800"/>
          </a:xfrm>
        </p:spPr>
        <p:txBody>
          <a:bodyPr/>
          <a:lstStyle/>
          <a:p>
            <a:r>
              <a:rPr lang="en-US" altLang="ja-JP" smtClean="0"/>
              <a:t>Approve TGai teleconference meeting minutes of Los Angels to Singapore meeting. </a:t>
            </a:r>
          </a:p>
        </p:txBody>
      </p:sp>
      <p:sp>
        <p:nvSpPr>
          <p:cNvPr id="41987" name="コンテンツ プレースホルダ 2"/>
          <p:cNvSpPr>
            <a:spLocks noGrp="1"/>
          </p:cNvSpPr>
          <p:nvPr>
            <p:ph idx="1"/>
          </p:nvPr>
        </p:nvSpPr>
        <p:spPr/>
        <p:txBody>
          <a:bodyPr/>
          <a:lstStyle/>
          <a:p>
            <a:r>
              <a:rPr lang="en-GB" altLang="ja-JP" smtClean="0"/>
              <a:t>Motion:</a:t>
            </a:r>
            <a:endParaRPr lang="ja-JP" altLang="en-US" smtClean="0"/>
          </a:p>
          <a:p>
            <a:r>
              <a:rPr lang="en-US" altLang="ja-JP" smtClean="0"/>
              <a:t>Approve TGai teleconference meeting minutes of Los Angels to Singapore meeting.</a:t>
            </a:r>
            <a:r>
              <a:rPr lang="en-GB" altLang="ja-JP" smtClean="0"/>
              <a:t>:   </a:t>
            </a:r>
            <a:endParaRPr lang="en-US" altLang="ja-JP" smtClean="0"/>
          </a:p>
          <a:p>
            <a:pPr lvl="1"/>
            <a:r>
              <a:rPr lang="en-US" altLang="ja-JP" smtClean="0"/>
              <a:t>January-March Teleconference Minutes, 11-11-0213-06-00ai-january-march-teleconference-minutes.doc</a:t>
            </a:r>
          </a:p>
          <a:p>
            <a:r>
              <a:rPr lang="en-US" altLang="ja-JP" smtClean="0"/>
              <a:t>Approved </a:t>
            </a:r>
            <a:endParaRPr lang="ja-JP" altLang="en-US" smtClean="0"/>
          </a:p>
          <a:p>
            <a:endParaRPr lang="ja-JP" altLang="en-US" smtClean="0"/>
          </a:p>
        </p:txBody>
      </p:sp>
      <p:sp>
        <p:nvSpPr>
          <p:cNvPr id="41988" name="日付プレースホルダ 3"/>
          <p:cNvSpPr>
            <a:spLocks noGrp="1"/>
          </p:cNvSpPr>
          <p:nvPr>
            <p:ph type="dt" sz="quarter" idx="10"/>
          </p:nvPr>
        </p:nvSpPr>
        <p:spPr>
          <a:noFill/>
        </p:spPr>
        <p:txBody>
          <a:bodyPr/>
          <a:lstStyle/>
          <a:p>
            <a:r>
              <a:rPr lang="en-US" altLang="ja-JP" smtClean="0">
                <a:latin typeface="Times New Roman" charset="0"/>
              </a:rPr>
              <a:t>March  2011</a:t>
            </a:r>
          </a:p>
        </p:txBody>
      </p:sp>
      <p:sp>
        <p:nvSpPr>
          <p:cNvPr id="41989" name="フッター プレースホルダ 4"/>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41990" name="スライド番号プレースホルダ 5"/>
          <p:cNvSpPr>
            <a:spLocks noGrp="1"/>
          </p:cNvSpPr>
          <p:nvPr>
            <p:ph type="sldNum" sz="quarter" idx="12"/>
          </p:nvPr>
        </p:nvSpPr>
        <p:spPr>
          <a:noFill/>
        </p:spPr>
        <p:txBody>
          <a:bodyPr/>
          <a:lstStyle/>
          <a:p>
            <a:r>
              <a:rPr lang="en-US" altLang="ja-JP" smtClean="0"/>
              <a:t>Slide </a:t>
            </a:r>
            <a:fld id="{11D386BC-03CA-8E41-BA73-F02A121A60AA}" type="slidenum">
              <a:rPr lang="en-US" altLang="ja-JP" smtClean="0"/>
              <a:pPr/>
              <a:t>18</a:t>
            </a:fld>
            <a:endParaRPr lang="en-US" altLang="ja-JP"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en-US" altLang="ja-JP" smtClean="0"/>
              <a:t>Extra Slot request</a:t>
            </a:r>
            <a:endParaRPr lang="ja-JP" altLang="en-US" smtClean="0"/>
          </a:p>
        </p:txBody>
      </p:sp>
      <p:sp>
        <p:nvSpPr>
          <p:cNvPr id="43011" name="コンテンツ プレースホルダ 2"/>
          <p:cNvSpPr>
            <a:spLocks noGrp="1"/>
          </p:cNvSpPr>
          <p:nvPr>
            <p:ph idx="1"/>
          </p:nvPr>
        </p:nvSpPr>
        <p:spPr/>
        <p:txBody>
          <a:bodyPr/>
          <a:lstStyle/>
          <a:p>
            <a:r>
              <a:rPr lang="en-US" altLang="ja-JP" smtClean="0"/>
              <a:t>Move to:  </a:t>
            </a:r>
          </a:p>
          <a:p>
            <a:pPr lvl="1"/>
            <a:r>
              <a:rPr lang="en-US" altLang="ja-JP" smtClean="0"/>
              <a:t>Request the 802.11 WG to assign the Thursday AM1 and AM2 slot to TGai and to release the Thursday PM1 TGai slot.</a:t>
            </a:r>
          </a:p>
          <a:p>
            <a:r>
              <a:rPr lang="en-US" altLang="ja-JP" smtClean="0"/>
              <a:t>Moved:  Lee Armstrong</a:t>
            </a:r>
          </a:p>
          <a:p>
            <a:r>
              <a:rPr lang="en-US" altLang="ja-JP" smtClean="0"/>
              <a:t>Seconded:  Hitoshi Morioka</a:t>
            </a:r>
          </a:p>
          <a:p>
            <a:r>
              <a:rPr lang="en-US" altLang="ja-JP" smtClean="0"/>
              <a:t>Yes: 18  No: 0  Abstain: 1</a:t>
            </a:r>
          </a:p>
          <a:p>
            <a:r>
              <a:rPr lang="en-US" altLang="ja-JP" smtClean="0"/>
              <a:t>Hiroshi Mano (on behalf of WG)</a:t>
            </a:r>
          </a:p>
        </p:txBody>
      </p:sp>
      <p:sp>
        <p:nvSpPr>
          <p:cNvPr id="43012" name="日付プレースホルダ 3"/>
          <p:cNvSpPr>
            <a:spLocks noGrp="1"/>
          </p:cNvSpPr>
          <p:nvPr>
            <p:ph type="dt" sz="quarter" idx="10"/>
          </p:nvPr>
        </p:nvSpPr>
        <p:spPr>
          <a:noFill/>
        </p:spPr>
        <p:txBody>
          <a:bodyPr/>
          <a:lstStyle/>
          <a:p>
            <a:r>
              <a:rPr lang="en-US" altLang="ja-JP" smtClean="0">
                <a:latin typeface="Times New Roman" charset="0"/>
              </a:rPr>
              <a:t>March  2011</a:t>
            </a:r>
          </a:p>
        </p:txBody>
      </p:sp>
      <p:sp>
        <p:nvSpPr>
          <p:cNvPr id="43013" name="フッター プレースホルダ 4"/>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43014" name="スライド番号プレースホルダ 5"/>
          <p:cNvSpPr>
            <a:spLocks noGrp="1"/>
          </p:cNvSpPr>
          <p:nvPr>
            <p:ph type="sldNum" sz="quarter" idx="12"/>
          </p:nvPr>
        </p:nvSpPr>
        <p:spPr>
          <a:noFill/>
        </p:spPr>
        <p:txBody>
          <a:bodyPr/>
          <a:lstStyle/>
          <a:p>
            <a:r>
              <a:rPr lang="en-US" altLang="ja-JP" smtClean="0"/>
              <a:t>Slide </a:t>
            </a:r>
            <a:fld id="{C4248761-6E32-CD46-8329-8C17491E47BA}" type="slidenum">
              <a:rPr lang="en-US" altLang="ja-JP" smtClean="0"/>
              <a:pPr/>
              <a:t>19</a:t>
            </a:fld>
            <a:endParaRPr lang="en-US" altLang="ja-JP"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charset="0"/>
              </a:rPr>
              <a:t>March  2011</a:t>
            </a:r>
          </a:p>
        </p:txBody>
      </p:sp>
      <p:sp>
        <p:nvSpPr>
          <p:cNvPr id="17411" name="Footer Placeholder 4"/>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17412" name="Slide Number Placeholder 5"/>
          <p:cNvSpPr>
            <a:spLocks noGrp="1"/>
          </p:cNvSpPr>
          <p:nvPr>
            <p:ph type="sldNum" sz="quarter" idx="12"/>
          </p:nvPr>
        </p:nvSpPr>
        <p:spPr>
          <a:noFill/>
        </p:spPr>
        <p:txBody>
          <a:bodyPr/>
          <a:lstStyle/>
          <a:p>
            <a:r>
              <a:rPr lang="en-US" altLang="ja-JP"/>
              <a:t>Slide </a:t>
            </a:r>
            <a:fld id="{908C1A90-675E-D04B-B6D9-479A4EA20244}" type="slidenum">
              <a:rPr lang="en-US" altLang="ja-JP"/>
              <a:pPr/>
              <a:t>2</a:t>
            </a:fld>
            <a:endParaRPr lang="en-US" altLang="ja-JP"/>
          </a:p>
        </p:txBody>
      </p:sp>
      <p:sp>
        <p:nvSpPr>
          <p:cNvPr id="17413" name="Rectangle 2"/>
          <p:cNvSpPr>
            <a:spLocks noGrp="1" noChangeArrowheads="1"/>
          </p:cNvSpPr>
          <p:nvPr>
            <p:ph type="title"/>
          </p:nvPr>
        </p:nvSpPr>
        <p:spPr>
          <a:noFill/>
        </p:spPr>
        <p:txBody>
          <a:bodyPr/>
          <a:lstStyle/>
          <a:p>
            <a:r>
              <a:rPr lang="en-US" altLang="ja-JP" sz="4000" smtClean="0"/>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smtClean="0"/>
              <a:t>Agenda for Fast Initial Link Setup Task Group for</a:t>
            </a:r>
            <a:br>
              <a:rPr lang="en-US" altLang="ja-JP" smtClean="0"/>
            </a:br>
            <a:r>
              <a:rPr lang="en-US" altLang="ja-JP" smtClean="0"/>
              <a:t> March  2011,  Singapore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de-DE" altLang="ja-JP" smtClean="0">
                <a:latin typeface="Times New Roman" charset="0"/>
              </a:rPr>
              <a:t>March 2011</a:t>
            </a:r>
            <a:endParaRPr lang="en-US" altLang="ja-JP" smtClean="0">
              <a:latin typeface="Times New Roman" charset="0"/>
            </a:endParaRPr>
          </a:p>
        </p:txBody>
      </p:sp>
      <p:sp>
        <p:nvSpPr>
          <p:cNvPr id="44035" name="Footer Placeholder 4"/>
          <p:cNvSpPr>
            <a:spLocks noGrp="1"/>
          </p:cNvSpPr>
          <p:nvPr>
            <p:ph type="ftr" sz="quarter" idx="11"/>
          </p:nvPr>
        </p:nvSpPr>
        <p:spPr>
          <a:noFill/>
        </p:spPr>
        <p:txBody>
          <a:bodyPr/>
          <a:lstStyle/>
          <a:p>
            <a:r>
              <a:rPr lang="de-DE" altLang="ja-JP" smtClean="0">
                <a:latin typeface="Times New Roman" charset="0"/>
              </a:rPr>
              <a:t>Tom Siep, CSR</a:t>
            </a:r>
            <a:endParaRPr lang="en-US" altLang="ja-JP" smtClean="0">
              <a:latin typeface="Times New Roman" charset="0"/>
            </a:endParaRPr>
          </a:p>
        </p:txBody>
      </p:sp>
      <p:sp>
        <p:nvSpPr>
          <p:cNvPr id="44036" name="Slide Number Placeholder 5"/>
          <p:cNvSpPr>
            <a:spLocks noGrp="1"/>
          </p:cNvSpPr>
          <p:nvPr>
            <p:ph type="sldNum" sz="quarter" idx="12"/>
          </p:nvPr>
        </p:nvSpPr>
        <p:spPr>
          <a:noFill/>
        </p:spPr>
        <p:txBody>
          <a:bodyPr/>
          <a:lstStyle/>
          <a:p>
            <a:r>
              <a:rPr lang="en-US" altLang="ja-JP"/>
              <a:t>Slide </a:t>
            </a:r>
            <a:fld id="{EDA5F9E8-A432-1B49-939E-F60C6F24DBD7}" type="slidenum">
              <a:rPr lang="en-US" altLang="ja-JP"/>
              <a:pPr/>
              <a:t>20</a:t>
            </a:fld>
            <a:endParaRPr lang="en-US" altLang="ja-JP"/>
          </a:p>
        </p:txBody>
      </p:sp>
      <p:sp>
        <p:nvSpPr>
          <p:cNvPr id="44037" name="Rectangle 2"/>
          <p:cNvSpPr>
            <a:spLocks noGrp="1" noChangeArrowheads="1"/>
          </p:cNvSpPr>
          <p:nvPr>
            <p:ph type="title"/>
          </p:nvPr>
        </p:nvSpPr>
        <p:spPr/>
        <p:txBody>
          <a:bodyPr/>
          <a:lstStyle/>
          <a:p>
            <a:r>
              <a:rPr lang="en-GB" altLang="ja-JP" smtClean="0"/>
              <a:t>Motion:</a:t>
            </a:r>
          </a:p>
        </p:txBody>
      </p:sp>
      <p:sp>
        <p:nvSpPr>
          <p:cNvPr id="44038" name="Rectangle 3"/>
          <p:cNvSpPr>
            <a:spLocks noGrp="1" noChangeArrowheads="1"/>
          </p:cNvSpPr>
          <p:nvPr>
            <p:ph type="body" idx="1"/>
          </p:nvPr>
        </p:nvSpPr>
        <p:spPr/>
        <p:txBody>
          <a:bodyPr/>
          <a:lstStyle/>
          <a:p>
            <a:r>
              <a:rPr lang="en-US" altLang="ja-JP" dirty="0" smtClean="0"/>
              <a:t>Motion: Approve the terms and definitions  in 11-11/0408r2 as official </a:t>
            </a:r>
            <a:r>
              <a:rPr lang="en-US" altLang="ja-JP" dirty="0" err="1" smtClean="0"/>
              <a:t>TGai</a:t>
            </a:r>
            <a:r>
              <a:rPr lang="en-US" altLang="ja-JP" dirty="0" smtClean="0"/>
              <a:t> terminology.</a:t>
            </a:r>
          </a:p>
          <a:p>
            <a:pPr lvl="1">
              <a:buFontTx/>
              <a:buNone/>
            </a:pPr>
            <a:endParaRPr lang="en-US" altLang="ja-JP" dirty="0" smtClean="0"/>
          </a:p>
          <a:p>
            <a:r>
              <a:rPr lang="en-US" altLang="ja-JP" dirty="0" smtClean="0"/>
              <a:t>Moved :Tom </a:t>
            </a:r>
            <a:r>
              <a:rPr lang="en-US" altLang="ja-JP" dirty="0" err="1" smtClean="0"/>
              <a:t>Siep</a:t>
            </a:r>
            <a:r>
              <a:rPr lang="en-US" altLang="ja-JP" dirty="0" smtClean="0"/>
              <a:t> (CSR)</a:t>
            </a:r>
          </a:p>
          <a:p>
            <a:r>
              <a:rPr lang="en-US" altLang="ja-JP" dirty="0" smtClean="0"/>
              <a:t>Second: Lee Armstrong (US DOT)</a:t>
            </a:r>
          </a:p>
          <a:p>
            <a:r>
              <a:rPr lang="en-US" altLang="ja-JP" dirty="0" smtClean="0"/>
              <a:t>Result 14-0-1</a:t>
            </a:r>
          </a:p>
          <a:p>
            <a:r>
              <a:rPr lang="en-US" altLang="ja-JP" dirty="0" smtClean="0"/>
              <a:t>Passed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r>
              <a:rPr lang="de-DE" altLang="ja-JP" smtClean="0">
                <a:latin typeface="Times New Roman" charset="0"/>
              </a:rPr>
              <a:t>March 2011</a:t>
            </a:r>
            <a:endParaRPr lang="en-US" altLang="ja-JP" smtClean="0">
              <a:latin typeface="Times New Roman" charset="0"/>
            </a:endParaRPr>
          </a:p>
        </p:txBody>
      </p:sp>
      <p:sp>
        <p:nvSpPr>
          <p:cNvPr id="45059" name="Footer Placeholder 4"/>
          <p:cNvSpPr>
            <a:spLocks noGrp="1"/>
          </p:cNvSpPr>
          <p:nvPr>
            <p:ph type="ftr" sz="quarter" idx="11"/>
          </p:nvPr>
        </p:nvSpPr>
        <p:spPr>
          <a:noFill/>
        </p:spPr>
        <p:txBody>
          <a:bodyPr/>
          <a:lstStyle/>
          <a:p>
            <a:r>
              <a:rPr lang="de-DE" altLang="ja-JP" smtClean="0">
                <a:latin typeface="Times New Roman" charset="0"/>
              </a:rPr>
              <a:t>Tom Siep, CSR</a:t>
            </a:r>
            <a:endParaRPr lang="en-US" altLang="ja-JP" smtClean="0">
              <a:latin typeface="Times New Roman" charset="0"/>
            </a:endParaRPr>
          </a:p>
        </p:txBody>
      </p:sp>
      <p:sp>
        <p:nvSpPr>
          <p:cNvPr id="45060" name="Slide Number Placeholder 5"/>
          <p:cNvSpPr>
            <a:spLocks noGrp="1"/>
          </p:cNvSpPr>
          <p:nvPr>
            <p:ph type="sldNum" sz="quarter" idx="12"/>
          </p:nvPr>
        </p:nvSpPr>
        <p:spPr>
          <a:noFill/>
        </p:spPr>
        <p:txBody>
          <a:bodyPr/>
          <a:lstStyle/>
          <a:p>
            <a:r>
              <a:rPr lang="en-US" altLang="ja-JP"/>
              <a:t>Slide </a:t>
            </a:r>
            <a:fld id="{71A38310-F0E9-5E49-8388-0A885EA55538}" type="slidenum">
              <a:rPr lang="en-US" altLang="ja-JP"/>
              <a:pPr/>
              <a:t>21</a:t>
            </a:fld>
            <a:endParaRPr lang="en-US" altLang="ja-JP"/>
          </a:p>
        </p:txBody>
      </p:sp>
      <p:sp>
        <p:nvSpPr>
          <p:cNvPr id="45061" name="Rectangle 2"/>
          <p:cNvSpPr>
            <a:spLocks noGrp="1" noChangeArrowheads="1"/>
          </p:cNvSpPr>
          <p:nvPr>
            <p:ph type="title"/>
          </p:nvPr>
        </p:nvSpPr>
        <p:spPr/>
        <p:txBody>
          <a:bodyPr/>
          <a:lstStyle/>
          <a:p>
            <a:r>
              <a:rPr lang="en-GB" altLang="ja-JP" smtClean="0"/>
              <a:t>Motion:</a:t>
            </a:r>
          </a:p>
        </p:txBody>
      </p:sp>
      <p:sp>
        <p:nvSpPr>
          <p:cNvPr id="45062" name="Rectangle 3"/>
          <p:cNvSpPr>
            <a:spLocks noGrp="1" noChangeArrowheads="1"/>
          </p:cNvSpPr>
          <p:nvPr>
            <p:ph type="body" idx="1"/>
          </p:nvPr>
        </p:nvSpPr>
        <p:spPr/>
        <p:txBody>
          <a:bodyPr/>
          <a:lstStyle/>
          <a:p>
            <a:r>
              <a:rPr lang="en-US" altLang="ja-JP" dirty="0" smtClean="0"/>
              <a:t>Motion:  Approve the values of high/medium/low given for each definition as in the 11-11/0408r2.</a:t>
            </a:r>
          </a:p>
          <a:p>
            <a:pPr>
              <a:buFontTx/>
              <a:buNone/>
            </a:pPr>
            <a:endParaRPr lang="en-US" altLang="ja-JP" dirty="0" smtClean="0"/>
          </a:p>
          <a:p>
            <a:r>
              <a:rPr lang="en-US" altLang="ja-JP" dirty="0" smtClean="0"/>
              <a:t>Moved :Tom </a:t>
            </a:r>
            <a:r>
              <a:rPr lang="en-US" altLang="ja-JP" dirty="0" err="1" smtClean="0"/>
              <a:t>Siep</a:t>
            </a:r>
            <a:r>
              <a:rPr lang="en-US" altLang="ja-JP" dirty="0" smtClean="0"/>
              <a:t> (CSR)</a:t>
            </a:r>
          </a:p>
          <a:p>
            <a:r>
              <a:rPr lang="en-US" altLang="ja-JP" dirty="0" smtClean="0"/>
              <a:t>Second: Lee Armstrong (US DOT)</a:t>
            </a:r>
          </a:p>
          <a:p>
            <a:r>
              <a:rPr lang="en-US" altLang="ja-JP" dirty="0" smtClean="0"/>
              <a:t>Result 10-0-3</a:t>
            </a:r>
          </a:p>
          <a:p>
            <a:r>
              <a:rPr lang="en-US" altLang="ja-JP" dirty="0" smtClean="0"/>
              <a:t>Passed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r>
              <a:rPr lang="de-DE" altLang="ja-JP" smtClean="0">
                <a:latin typeface="Times New Roman" charset="0"/>
              </a:rPr>
              <a:t>March 2011</a:t>
            </a:r>
            <a:endParaRPr lang="en-US" altLang="ja-JP" smtClean="0">
              <a:latin typeface="Times New Roman" charset="0"/>
            </a:endParaRPr>
          </a:p>
        </p:txBody>
      </p:sp>
      <p:sp>
        <p:nvSpPr>
          <p:cNvPr id="45059" name="Footer Placeholder 4"/>
          <p:cNvSpPr>
            <a:spLocks noGrp="1"/>
          </p:cNvSpPr>
          <p:nvPr>
            <p:ph type="ftr" sz="quarter" idx="11"/>
          </p:nvPr>
        </p:nvSpPr>
        <p:spPr>
          <a:noFill/>
        </p:spPr>
        <p:txBody>
          <a:bodyPr/>
          <a:lstStyle/>
          <a:p>
            <a:r>
              <a:rPr lang="de-DE" altLang="ja-JP" smtClean="0">
                <a:latin typeface="Times New Roman" charset="0"/>
              </a:rPr>
              <a:t>Tom Siep, CSR</a:t>
            </a:r>
            <a:endParaRPr lang="en-US" altLang="ja-JP" smtClean="0">
              <a:latin typeface="Times New Roman" charset="0"/>
            </a:endParaRPr>
          </a:p>
        </p:txBody>
      </p:sp>
      <p:sp>
        <p:nvSpPr>
          <p:cNvPr id="45060" name="Slide Number Placeholder 5"/>
          <p:cNvSpPr>
            <a:spLocks noGrp="1"/>
          </p:cNvSpPr>
          <p:nvPr>
            <p:ph type="sldNum" sz="quarter" idx="12"/>
          </p:nvPr>
        </p:nvSpPr>
        <p:spPr>
          <a:noFill/>
        </p:spPr>
        <p:txBody>
          <a:bodyPr/>
          <a:lstStyle/>
          <a:p>
            <a:r>
              <a:rPr lang="en-US" altLang="ja-JP"/>
              <a:t>Slide </a:t>
            </a:r>
            <a:fld id="{71A38310-F0E9-5E49-8388-0A885EA55538}" type="slidenum">
              <a:rPr lang="en-US" altLang="ja-JP"/>
              <a:pPr/>
              <a:t>22</a:t>
            </a:fld>
            <a:endParaRPr lang="en-US" altLang="ja-JP"/>
          </a:p>
        </p:txBody>
      </p:sp>
      <p:sp>
        <p:nvSpPr>
          <p:cNvPr id="45061" name="Rectangle 2"/>
          <p:cNvSpPr>
            <a:spLocks noGrp="1" noChangeArrowheads="1"/>
          </p:cNvSpPr>
          <p:nvPr>
            <p:ph type="title"/>
          </p:nvPr>
        </p:nvSpPr>
        <p:spPr/>
        <p:txBody>
          <a:bodyPr/>
          <a:lstStyle/>
          <a:p>
            <a:r>
              <a:rPr lang="en-GB" altLang="ja-JP" dirty="0" smtClean="0"/>
              <a:t>Straw poll</a:t>
            </a:r>
          </a:p>
        </p:txBody>
      </p:sp>
      <p:sp>
        <p:nvSpPr>
          <p:cNvPr id="45062" name="Rectangle 3"/>
          <p:cNvSpPr>
            <a:spLocks noGrp="1" noChangeArrowheads="1"/>
          </p:cNvSpPr>
          <p:nvPr>
            <p:ph type="body" idx="1"/>
          </p:nvPr>
        </p:nvSpPr>
        <p:spPr/>
        <p:txBody>
          <a:bodyPr/>
          <a:lstStyle/>
          <a:p>
            <a:r>
              <a:rPr lang="en-US" altLang="ja-JP" dirty="0" smtClean="0"/>
              <a:t>Do you support </a:t>
            </a:r>
            <a:r>
              <a:rPr lang="en-US" altLang="ja-JP" dirty="0" smtClean="0"/>
              <a:t>to approving the </a:t>
            </a:r>
            <a:r>
              <a:rPr lang="en-US" altLang="ja-JP" dirty="0" smtClean="0"/>
              <a:t>use cases in 11-0238r5  as baseline  </a:t>
            </a:r>
            <a:r>
              <a:rPr lang="en-US" altLang="ja-JP" dirty="0" smtClean="0"/>
              <a:t>documentation  </a:t>
            </a:r>
            <a:r>
              <a:rPr lang="en-US" altLang="ja-JP" dirty="0" smtClean="0"/>
              <a:t>of a Use Case scenario of </a:t>
            </a:r>
            <a:r>
              <a:rPr lang="en-US" altLang="ja-JP" dirty="0" err="1" smtClean="0"/>
              <a:t>TGai</a:t>
            </a:r>
            <a:r>
              <a:rPr lang="en-US" altLang="ja-JP" dirty="0" smtClean="0"/>
              <a:t> and use them as input to derive functional and evaluation criteria for </a:t>
            </a:r>
            <a:r>
              <a:rPr lang="en-US" altLang="ja-JP" dirty="0" err="1" smtClean="0"/>
              <a:t>TGai</a:t>
            </a:r>
            <a:r>
              <a:rPr lang="en-US" altLang="ja-JP" dirty="0" smtClean="0"/>
              <a:t>.</a:t>
            </a:r>
          </a:p>
          <a:p>
            <a:pPr>
              <a:buFontTx/>
              <a:buNone/>
            </a:pPr>
            <a:endParaRPr lang="en-US" altLang="ja-JP" dirty="0" smtClean="0"/>
          </a:p>
          <a:p>
            <a:r>
              <a:rPr lang="en-US" altLang="ja-JP" dirty="0" smtClean="0"/>
              <a:t>Result 7-6-4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タイトル 1"/>
          <p:cNvSpPr>
            <a:spLocks noGrp="1"/>
          </p:cNvSpPr>
          <p:nvPr>
            <p:ph type="title"/>
          </p:nvPr>
        </p:nvSpPr>
        <p:spPr/>
        <p:txBody>
          <a:bodyPr/>
          <a:lstStyle/>
          <a:p>
            <a:r>
              <a:rPr lang="en-US" altLang="ja-JP" smtClean="0"/>
              <a:t>Teleconference Schedule </a:t>
            </a:r>
            <a:endParaRPr lang="ja-JP" altLang="en-US" smtClean="0"/>
          </a:p>
        </p:txBody>
      </p:sp>
      <p:sp>
        <p:nvSpPr>
          <p:cNvPr id="46083" name="コンテンツ プレースホルダ 2"/>
          <p:cNvSpPr>
            <a:spLocks noGrp="1"/>
          </p:cNvSpPr>
          <p:nvPr>
            <p:ph idx="1"/>
          </p:nvPr>
        </p:nvSpPr>
        <p:spPr>
          <a:xfrm>
            <a:off x="457200" y="1981200"/>
            <a:ext cx="8458200" cy="2743200"/>
          </a:xfrm>
        </p:spPr>
        <p:txBody>
          <a:bodyPr/>
          <a:lstStyle/>
          <a:p>
            <a:r>
              <a:rPr lang="en-GB" altLang="ja-JP" dirty="0" smtClean="0"/>
              <a:t>Motion: </a:t>
            </a:r>
            <a:endParaRPr lang="ja-JP" altLang="en-US" dirty="0" smtClean="0"/>
          </a:p>
          <a:p>
            <a:pPr lvl="1"/>
            <a:r>
              <a:rPr lang="en-GB" altLang="ja-JP" dirty="0" smtClean="0"/>
              <a:t>Approve the following schedule of weekly teleconferences.</a:t>
            </a:r>
            <a:r>
              <a:rPr lang="ja-JP" altLang="en-US" dirty="0" smtClean="0"/>
              <a:t> </a:t>
            </a:r>
            <a:endParaRPr lang="en-US" altLang="ja-JP" dirty="0" smtClean="0"/>
          </a:p>
          <a:p>
            <a:pPr lvl="1"/>
            <a:r>
              <a:rPr lang="en-US" altLang="ja-JP" dirty="0" smtClean="0"/>
              <a:t>Tuesdays  </a:t>
            </a:r>
            <a:r>
              <a:rPr lang="en-US" altLang="ja-JP" dirty="0" smtClean="0"/>
              <a:t>08:</a:t>
            </a:r>
            <a:r>
              <a:rPr lang="en-US" altLang="ja-JP" dirty="0" smtClean="0"/>
              <a:t>00 EST (NY Time) continue</a:t>
            </a:r>
            <a:r>
              <a:rPr lang="en-US" altLang="ja-JP" dirty="0" smtClean="0"/>
              <a:t> until 29th Mar.</a:t>
            </a:r>
            <a:endParaRPr lang="en-US" altLang="ja-JP" dirty="0" smtClean="0"/>
          </a:p>
          <a:p>
            <a:pPr lvl="1"/>
            <a:r>
              <a:rPr lang="en-US" altLang="ja-JP" dirty="0" smtClean="0"/>
              <a:t>Tuesdays  09:</a:t>
            </a:r>
            <a:r>
              <a:rPr lang="en-US" altLang="ja-JP" dirty="0" smtClean="0"/>
              <a:t>00 EST (NY Time)</a:t>
            </a:r>
            <a:r>
              <a:rPr lang="en-US" altLang="ja-JP" dirty="0" smtClean="0"/>
              <a:t> </a:t>
            </a:r>
            <a:r>
              <a:rPr lang="en-US" altLang="ja-JP" dirty="0" smtClean="0"/>
              <a:t>start </a:t>
            </a:r>
            <a:r>
              <a:rPr lang="en-US" altLang="ja-JP" dirty="0" smtClean="0"/>
              <a:t>from 5</a:t>
            </a:r>
            <a:r>
              <a:rPr lang="en-US" altLang="ja-JP" baseline="30000" dirty="0" smtClean="0"/>
              <a:t>th</a:t>
            </a:r>
            <a:r>
              <a:rPr lang="en-US" altLang="ja-JP" dirty="0" smtClean="0"/>
              <a:t> Apr.</a:t>
            </a:r>
          </a:p>
          <a:p>
            <a:pPr lvl="1"/>
            <a:r>
              <a:rPr lang="en-US" altLang="ja-JP" dirty="0" smtClean="0"/>
              <a:t>Duration 1Hour</a:t>
            </a:r>
          </a:p>
          <a:p>
            <a:pPr lvl="1"/>
            <a:r>
              <a:rPr lang="en-US" altLang="ja-JP" dirty="0" smtClean="0"/>
              <a:t>Using WEB-EX that will be provided by Task Group Chair</a:t>
            </a:r>
          </a:p>
          <a:p>
            <a:r>
              <a:rPr lang="en-GB" altLang="ja-JP" dirty="0" smtClean="0"/>
              <a:t>Moved:</a:t>
            </a:r>
            <a:r>
              <a:rPr lang="en-GB" altLang="ja-JP" dirty="0" smtClean="0"/>
              <a:t> Marc </a:t>
            </a:r>
            <a:r>
              <a:rPr lang="en-GB" altLang="ja-JP" dirty="0" err="1" smtClean="0"/>
              <a:t>Emmelmann</a:t>
            </a:r>
            <a:r>
              <a:rPr lang="en-GB" altLang="ja-JP" dirty="0" smtClean="0"/>
              <a:t> ( </a:t>
            </a:r>
            <a:r>
              <a:rPr lang="en-GB" altLang="ja-JP" dirty="0" err="1" smtClean="0"/>
              <a:t>Fokus</a:t>
            </a:r>
            <a:r>
              <a:rPr lang="en-GB" altLang="ja-JP" dirty="0" smtClean="0"/>
              <a:t> ),  Seconded: Dwight Smith (</a:t>
            </a:r>
            <a:r>
              <a:rPr lang="en-GB" altLang="ja-JP" dirty="0" smtClean="0"/>
              <a:t>M</a:t>
            </a:r>
            <a:r>
              <a:rPr lang="en-GB" altLang="ja-JP" dirty="0" smtClean="0"/>
              <a:t>otorola Mobility)</a:t>
            </a:r>
          </a:p>
          <a:p>
            <a:r>
              <a:rPr lang="en-GB" altLang="ja-JP" dirty="0" smtClean="0"/>
              <a:t>Result:</a:t>
            </a:r>
            <a:r>
              <a:rPr lang="en-GB" altLang="ja-JP" dirty="0" smtClean="0"/>
              <a:t> 14-0 -3  </a:t>
            </a:r>
            <a:endParaRPr lang="ja-JP" altLang="en-US" dirty="0" smtClean="0"/>
          </a:p>
          <a:p>
            <a:r>
              <a:rPr lang="en-GB" altLang="ja-JP" dirty="0" smtClean="0"/>
              <a:t>Motion passed</a:t>
            </a:r>
            <a:endParaRPr lang="ja-JP" altLang="en-US" dirty="0" smtClean="0"/>
          </a:p>
          <a:p>
            <a:pPr>
              <a:buFontTx/>
              <a:buNone/>
            </a:pPr>
            <a:endParaRPr lang="en-GB" altLang="ja-JP" dirty="0" smtClean="0"/>
          </a:p>
        </p:txBody>
      </p:sp>
      <p:sp>
        <p:nvSpPr>
          <p:cNvPr id="46084" name="日付プレースホルダ 3"/>
          <p:cNvSpPr>
            <a:spLocks noGrp="1"/>
          </p:cNvSpPr>
          <p:nvPr>
            <p:ph type="dt" sz="quarter" idx="10"/>
          </p:nvPr>
        </p:nvSpPr>
        <p:spPr>
          <a:noFill/>
        </p:spPr>
        <p:txBody>
          <a:bodyPr/>
          <a:lstStyle/>
          <a:p>
            <a:r>
              <a:rPr lang="en-US" altLang="ja-JP" smtClean="0">
                <a:latin typeface="Times New Roman" charset="0"/>
              </a:rPr>
              <a:t>March  2011</a:t>
            </a:r>
          </a:p>
        </p:txBody>
      </p:sp>
      <p:sp>
        <p:nvSpPr>
          <p:cNvPr id="46085" name="フッター プレースホルダ 4"/>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46086" name="スライド番号プレースホルダ 5"/>
          <p:cNvSpPr>
            <a:spLocks noGrp="1"/>
          </p:cNvSpPr>
          <p:nvPr>
            <p:ph type="sldNum" sz="quarter" idx="12"/>
          </p:nvPr>
        </p:nvSpPr>
        <p:spPr>
          <a:noFill/>
        </p:spPr>
        <p:txBody>
          <a:bodyPr/>
          <a:lstStyle/>
          <a:p>
            <a:r>
              <a:rPr lang="en-US" altLang="ja-JP" smtClean="0"/>
              <a:t>Slide </a:t>
            </a:r>
            <a:fld id="{46C6803B-E734-884F-BC54-ED4B1C81F272}" type="slidenum">
              <a:rPr lang="en-US" altLang="ja-JP" smtClean="0"/>
              <a:pPr/>
              <a:t>23</a:t>
            </a:fld>
            <a:endParaRPr lang="en-US" altLang="ja-JP"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smtClean="0"/>
              <a:t>Time line of TGai to draft 1.0</a:t>
            </a:r>
            <a:endParaRPr lang="ja-JP" altLang="en-US" smtClean="0"/>
          </a:p>
        </p:txBody>
      </p:sp>
      <p:sp>
        <p:nvSpPr>
          <p:cNvPr id="47107" name="コンテンツ プレースホルダ 2"/>
          <p:cNvSpPr>
            <a:spLocks noGrp="1"/>
          </p:cNvSpPr>
          <p:nvPr>
            <p:ph idx="1"/>
          </p:nvPr>
        </p:nvSpPr>
        <p:spPr>
          <a:xfrm>
            <a:off x="609600" y="1600200"/>
            <a:ext cx="7848600" cy="4495800"/>
          </a:xfrm>
        </p:spPr>
        <p:txBody>
          <a:bodyPr/>
          <a:lstStyle/>
          <a:p>
            <a:pPr lvl="1"/>
            <a:endParaRPr lang="en-US" altLang="ja-JP" dirty="0" smtClean="0"/>
          </a:p>
          <a:p>
            <a:r>
              <a:rPr lang="en-US" altLang="ja-JP" dirty="0" smtClean="0"/>
              <a:t>Use case scenario finished 		</a:t>
            </a:r>
            <a:r>
              <a:rPr lang="en-US" altLang="ja-JP" dirty="0" smtClean="0"/>
              <a:t>May </a:t>
            </a:r>
            <a:r>
              <a:rPr lang="en-US" altLang="ja-JP" dirty="0" smtClean="0"/>
              <a:t>2011</a:t>
            </a:r>
          </a:p>
          <a:p>
            <a:r>
              <a:rPr lang="en-US" altLang="ja-JP" dirty="0" smtClean="0"/>
              <a:t>Functional Requirement			</a:t>
            </a:r>
            <a:r>
              <a:rPr lang="en-US" altLang="ja-JP" dirty="0" smtClean="0"/>
              <a:t>May </a:t>
            </a:r>
            <a:r>
              <a:rPr lang="en-US" altLang="ja-JP" dirty="0" smtClean="0"/>
              <a:t>2011</a:t>
            </a:r>
          </a:p>
          <a:p>
            <a:r>
              <a:rPr lang="en-US" altLang="ja-JP" dirty="0" smtClean="0"/>
              <a:t>Technical Requirement 	finished	May 2011</a:t>
            </a:r>
          </a:p>
          <a:p>
            <a:r>
              <a:rPr lang="en-US" altLang="ja-JP" dirty="0" smtClean="0"/>
              <a:t>Call for Proposal start			May 2011</a:t>
            </a:r>
          </a:p>
          <a:p>
            <a:r>
              <a:rPr lang="en-US" altLang="ja-JP" dirty="0" smtClean="0"/>
              <a:t>Proposal submission close		Jul 2011</a:t>
            </a:r>
          </a:p>
          <a:p>
            <a:r>
              <a:rPr lang="en-US" altLang="ja-JP" dirty="0" smtClean="0"/>
              <a:t>Evaluation and down selection proposal, Jul11 to Sep 11</a:t>
            </a:r>
          </a:p>
          <a:p>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charset="0"/>
              </a:rPr>
              <a:t>March  2011</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47110" name="スライド番号プレースホルダ 5"/>
          <p:cNvSpPr>
            <a:spLocks noGrp="1"/>
          </p:cNvSpPr>
          <p:nvPr>
            <p:ph type="sldNum" sz="quarter" idx="12"/>
          </p:nvPr>
        </p:nvSpPr>
        <p:spPr>
          <a:noFill/>
        </p:spPr>
        <p:txBody>
          <a:bodyPr/>
          <a:lstStyle/>
          <a:p>
            <a:r>
              <a:rPr lang="en-US" altLang="ja-JP" smtClean="0"/>
              <a:t>Slide </a:t>
            </a:r>
            <a:fld id="{910B6139-93EB-684C-9638-5987E5DA5C79}" type="slidenum">
              <a:rPr lang="en-US" altLang="ja-JP" smtClean="0"/>
              <a:pPr/>
              <a:t>24</a:t>
            </a:fld>
            <a:endParaRPr lang="en-US" altLang="ja-JP"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ja-JP" smtClean="0"/>
              <a:t>Time line of TGai</a:t>
            </a:r>
          </a:p>
        </p:txBody>
      </p:sp>
      <p:sp>
        <p:nvSpPr>
          <p:cNvPr id="40963" name="Content Placeholder 2"/>
          <p:cNvSpPr>
            <a:spLocks noGrp="1"/>
          </p:cNvSpPr>
          <p:nvPr>
            <p:ph idx="1"/>
          </p:nvPr>
        </p:nvSpPr>
        <p:spPr>
          <a:xfrm>
            <a:off x="228600" y="1981200"/>
            <a:ext cx="8915400" cy="4114800"/>
          </a:xfrm>
        </p:spPr>
        <p:txBody>
          <a:bodyPr>
            <a:normAutofit fontScale="92500" lnSpcReduction="10000"/>
          </a:bodyPr>
          <a:lstStyle/>
          <a:p>
            <a:pPr>
              <a:defRPr/>
            </a:pPr>
            <a:endParaRPr lang="en-US" altLang="ja-JP" dirty="0" smtClean="0"/>
          </a:p>
          <a:p>
            <a:pPr lvl="1">
              <a:buFontTx/>
              <a:buNone/>
              <a:defRPr/>
            </a:pPr>
            <a:r>
              <a:rPr lang="en-US" altLang="ja-JP" dirty="0" smtClean="0"/>
              <a:t>PAR Approved, Modified, or Extended [Expires] 			2010-12-08</a:t>
            </a:r>
          </a:p>
          <a:p>
            <a:pPr lvl="1">
              <a:defRPr/>
            </a:pPr>
            <a:r>
              <a:rPr lang="en-US" altLang="ja-JP" dirty="0" smtClean="0"/>
              <a:t>WG Letter Ballots Initial / </a:t>
            </a:r>
            <a:r>
              <a:rPr lang="en-US" altLang="ja-JP" dirty="0" err="1" smtClean="0"/>
              <a:t>Recirc</a:t>
            </a:r>
            <a:r>
              <a:rPr lang="en-US" altLang="ja-JP" dirty="0" smtClean="0"/>
              <a:t>				Sep 11 / Jan 12</a:t>
            </a:r>
          </a:p>
          <a:p>
            <a:pPr lvl="1">
              <a:defRPr/>
            </a:pPr>
            <a:r>
              <a:rPr lang="en-US" altLang="ja-JP" dirty="0" smtClean="0"/>
              <a:t>Form Sponsor Ballot Pool / Reform				Jul 12</a:t>
            </a:r>
          </a:p>
          <a:p>
            <a:pPr lvl="1">
              <a:defRPr/>
            </a:pPr>
            <a:r>
              <a:rPr lang="en-US" altLang="ja-JP" dirty="0" smtClean="0"/>
              <a:t>MEC Done						Jul 12</a:t>
            </a:r>
          </a:p>
          <a:p>
            <a:pPr lvl="1">
              <a:defRPr/>
            </a:pPr>
            <a:r>
              <a:rPr lang="en-US" altLang="ja-JP" dirty="0" smtClean="0"/>
              <a:t>IEEE-SA Sponsor Ballots Initial / </a:t>
            </a:r>
            <a:r>
              <a:rPr lang="en-US" altLang="ja-JP" dirty="0" err="1" smtClean="0"/>
              <a:t>Recirc</a:t>
            </a:r>
            <a:r>
              <a:rPr lang="en-US" altLang="ja-JP" dirty="0" smtClean="0"/>
              <a:t>			Sep 12 / Dec 12</a:t>
            </a:r>
          </a:p>
          <a:p>
            <a:pPr lvl="1">
              <a:defRPr/>
            </a:pPr>
            <a:r>
              <a:rPr lang="en-US" altLang="ja-JP" dirty="0" smtClean="0"/>
              <a:t>Final 802.11 WG Approval					Jul 13 	</a:t>
            </a:r>
          </a:p>
          <a:p>
            <a:pPr lvl="1">
              <a:defRPr/>
            </a:pPr>
            <a:r>
              <a:rPr lang="en-US" altLang="ja-JP" dirty="0" smtClean="0"/>
              <a:t>Final or Conditional 802 EC Approval				Jul 13	</a:t>
            </a:r>
          </a:p>
          <a:p>
            <a:pPr lvl="1">
              <a:defRPr/>
            </a:pPr>
            <a:r>
              <a:rPr lang="en-US" altLang="ja-JP" dirty="0" err="1" smtClean="0"/>
              <a:t>RevCom</a:t>
            </a:r>
            <a:r>
              <a:rPr lang="en-US" altLang="ja-JP" dirty="0" smtClean="0"/>
              <a:t> &amp; Standards Board Final or Continuous Process Approval	Sep 13</a:t>
            </a:r>
          </a:p>
          <a:p>
            <a:pPr lvl="1">
              <a:defRPr/>
            </a:pPr>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noFill/>
        </p:spPr>
        <p:txBody>
          <a:bodyPr/>
          <a:lstStyle/>
          <a:p>
            <a:r>
              <a:rPr lang="en-US" altLang="ja-JP" smtClean="0">
                <a:latin typeface="Times New Roman" charset="0"/>
              </a:rPr>
              <a:t>March  2011</a:t>
            </a:r>
          </a:p>
        </p:txBody>
      </p:sp>
      <p:sp>
        <p:nvSpPr>
          <p:cNvPr id="48133" name="Footer Placeholder 5"/>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48134" name="Slide Number Placeholder 4"/>
          <p:cNvSpPr>
            <a:spLocks noGrp="1"/>
          </p:cNvSpPr>
          <p:nvPr>
            <p:ph type="sldNum" sz="quarter" idx="12"/>
          </p:nvPr>
        </p:nvSpPr>
        <p:spPr>
          <a:noFill/>
        </p:spPr>
        <p:txBody>
          <a:bodyPr/>
          <a:lstStyle/>
          <a:p>
            <a:r>
              <a:rPr lang="en-US" altLang="ja-JP" smtClean="0"/>
              <a:t>Slide </a:t>
            </a:r>
            <a:fld id="{83AA9FB8-0C52-514B-8ACA-3CD30D61F456}" type="slidenum">
              <a:rPr lang="en-US" altLang="ja-JP" smtClean="0"/>
              <a:pPr/>
              <a:t>25</a:t>
            </a:fld>
            <a:endParaRPr lang="en-US" altLang="ja-JP"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charset="0"/>
              </a:rPr>
              <a:t>March  2011</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19460" name="スライド番号プレースホルダ 3"/>
          <p:cNvSpPr>
            <a:spLocks noGrp="1"/>
          </p:cNvSpPr>
          <p:nvPr>
            <p:ph type="sldNum" sz="quarter" idx="12"/>
          </p:nvPr>
        </p:nvSpPr>
        <p:spPr>
          <a:noFill/>
        </p:spPr>
        <p:txBody>
          <a:bodyPr/>
          <a:lstStyle/>
          <a:p>
            <a:r>
              <a:rPr lang="en-US" altLang="ja-JP"/>
              <a:t>Slide </a:t>
            </a:r>
            <a:fld id="{352CD6CD-345B-DD4F-94FF-C8A95971626D}" type="slidenum">
              <a:rPr lang="en-US" altLang="ja-JP"/>
              <a:pPr/>
              <a:t>3</a:t>
            </a:fld>
            <a:endParaRPr lang="en-US" altLang="ja-JP"/>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AEE66211-2727-994E-A7E8-FAABE26C2CDE}"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charset="0"/>
              </a:rPr>
              <a:t>March  2011</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20484" name="スライド番号プレースホルダ 3"/>
          <p:cNvSpPr>
            <a:spLocks noGrp="1"/>
          </p:cNvSpPr>
          <p:nvPr>
            <p:ph type="sldNum" sz="quarter" idx="12"/>
          </p:nvPr>
        </p:nvSpPr>
        <p:spPr>
          <a:noFill/>
        </p:spPr>
        <p:txBody>
          <a:bodyPr/>
          <a:lstStyle/>
          <a:p>
            <a:r>
              <a:rPr lang="en-US" altLang="ja-JP"/>
              <a:t>Slide </a:t>
            </a:r>
            <a:fld id="{F4B34253-177D-8C41-943C-896D37F37D26}" type="slidenum">
              <a:rPr lang="en-US" altLang="ja-JP"/>
              <a:pPr/>
              <a:t>4</a:t>
            </a:fld>
            <a:endParaRPr lang="en-US" altLang="ja-JP"/>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3C2B4F13-9B2E-DC4E-B7DA-EC1B43780112}"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hlinkClick r:id="rId2"/>
              </a:rPr>
              <a:t>https://murphy.events.ieee.org/imat/attendance/index</a:t>
            </a:r>
            <a:endParaRPr lang="en-US" altLang="ja-JP"/>
          </a:p>
          <a:p>
            <a:pPr marL="457200" indent="-457200"/>
            <a:endParaRPr lang="en-US" altLang="ja-JP" sz="3600"/>
          </a:p>
          <a:p>
            <a:pPr marL="457200" indent="-457200">
              <a:buFontTx/>
              <a:buAutoNum type="arabicPeriod"/>
            </a:pPr>
            <a:r>
              <a:rPr lang="en-US" altLang="ja-JP" sz="3600"/>
              <a:t>Register</a:t>
            </a:r>
          </a:p>
          <a:p>
            <a:pPr marL="457200" indent="-457200">
              <a:buFontTx/>
              <a:buAutoNum type="arabicPeriod"/>
            </a:pPr>
            <a:r>
              <a:rPr lang="en-US" altLang="ja-JP" sz="3600"/>
              <a:t>Indicate </a:t>
            </a:r>
            <a:r>
              <a:rPr lang="en-US" altLang="ja-JP" sz="3600" smtClean="0"/>
              <a:t>attendance</a:t>
            </a:r>
            <a:endParaRPr lang="en-US" altLang="ja-JP" sz="36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charset="0"/>
              </a:rPr>
              <a:t>March  2011</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21508" name="スライド番号プレースホルダ 3"/>
          <p:cNvSpPr>
            <a:spLocks noGrp="1"/>
          </p:cNvSpPr>
          <p:nvPr>
            <p:ph type="sldNum" sz="quarter" idx="12"/>
          </p:nvPr>
        </p:nvSpPr>
        <p:spPr>
          <a:noFill/>
        </p:spPr>
        <p:txBody>
          <a:bodyPr/>
          <a:lstStyle/>
          <a:p>
            <a:r>
              <a:rPr lang="en-US" altLang="ja-JP"/>
              <a:t>Slide </a:t>
            </a:r>
            <a:fld id="{71643512-D4C2-9341-A11C-E8386E35B372}" type="slidenum">
              <a:rPr lang="en-US" altLang="ja-JP"/>
              <a:pPr/>
              <a:t>5</a:t>
            </a:fld>
            <a:endParaRPr lang="en-US" altLang="ja-JP"/>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AED1C068-A191-334D-91A2-E89240E719AB}"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t>Make sure your badges are correct </a:t>
            </a:r>
          </a:p>
          <a:p>
            <a:endParaRPr lang="en-US" altLang="ja-JP"/>
          </a:p>
          <a:p>
            <a:r>
              <a:rPr lang="en-US" altLang="ja-JP"/>
              <a:t>If you plan to make a submission be sure it does not contain company logos or advertising</a:t>
            </a:r>
          </a:p>
          <a:p>
            <a:endParaRPr lang="en-US" altLang="ja-JP"/>
          </a:p>
          <a:p>
            <a:r>
              <a:rPr lang="en-US" altLang="ja-JP"/>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t>Cell Phones Silent or Off</a:t>
            </a:r>
          </a:p>
          <a:p>
            <a:pPr lvl="1"/>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en-US" altLang="ja-JP" smtClean="0"/>
              <a:t>Plan for this week</a:t>
            </a:r>
            <a:br>
              <a:rPr lang="en-US" altLang="ja-JP" smtClean="0"/>
            </a:br>
            <a:r>
              <a:rPr lang="en-US" altLang="ja-JP" smtClean="0"/>
              <a:t>March 2011, Singapore </a:t>
            </a:r>
            <a:endParaRPr lang="ja-JP" altLang="en-US" smtClean="0"/>
          </a:p>
        </p:txBody>
      </p:sp>
      <p:sp>
        <p:nvSpPr>
          <p:cNvPr id="3" name="コンテンツ プレースホルダ 2"/>
          <p:cNvSpPr>
            <a:spLocks noGrp="1"/>
          </p:cNvSpPr>
          <p:nvPr>
            <p:ph idx="1"/>
          </p:nvPr>
        </p:nvSpPr>
        <p:spPr>
          <a:xfrm>
            <a:off x="685800" y="1600200"/>
            <a:ext cx="7772400" cy="4495800"/>
          </a:xfrm>
        </p:spPr>
        <p:txBody>
          <a:bodyPr>
            <a:normAutofit fontScale="92500" lnSpcReduction="10000"/>
          </a:bodyPr>
          <a:lstStyle/>
          <a:p>
            <a:pPr>
              <a:defRPr/>
            </a:pPr>
            <a:r>
              <a:rPr lang="en-US" altLang="ja-JP" dirty="0" smtClean="0"/>
              <a:t>Official agenda of WG </a:t>
            </a:r>
          </a:p>
          <a:p>
            <a:pPr lvl="1">
              <a:defRPr/>
            </a:pPr>
            <a:r>
              <a:rPr lang="en-US" altLang="ja-JP" dirty="0" smtClean="0"/>
              <a:t>Monday PM1</a:t>
            </a:r>
          </a:p>
          <a:p>
            <a:pPr lvl="1">
              <a:defRPr/>
            </a:pPr>
            <a:r>
              <a:rPr lang="en-US" altLang="ja-JP" dirty="0" smtClean="0"/>
              <a:t>Tuesday PM1, EVE</a:t>
            </a:r>
          </a:p>
          <a:p>
            <a:pPr lvl="1">
              <a:defRPr/>
            </a:pPr>
            <a:r>
              <a:rPr lang="en-US" altLang="ja-JP" dirty="0" smtClean="0"/>
              <a:t>Wednesday PM1 -&gt; AM1,AM2</a:t>
            </a:r>
          </a:p>
          <a:p>
            <a:pPr lvl="1">
              <a:defRPr/>
            </a:pPr>
            <a:r>
              <a:rPr lang="en-US" altLang="ja-JP" dirty="0" smtClean="0"/>
              <a:t>Thursday PM1</a:t>
            </a:r>
          </a:p>
          <a:p>
            <a:pPr>
              <a:defRPr/>
            </a:pPr>
            <a:r>
              <a:rPr lang="en-US" altLang="ja-JP" dirty="0" smtClean="0"/>
              <a:t>Goals for the  Meeting:</a:t>
            </a:r>
          </a:p>
          <a:p>
            <a:pPr lvl="1">
              <a:defRPr/>
            </a:pPr>
            <a:r>
              <a:rPr lang="en-US" altLang="ja-JP" dirty="0" smtClean="0"/>
              <a:t>Review and Approve the  Los Angels and Teleconference  meeting minutes</a:t>
            </a:r>
          </a:p>
          <a:p>
            <a:pPr lvl="1">
              <a:defRPr/>
            </a:pPr>
            <a:r>
              <a:rPr lang="en-US" altLang="ja-JP" dirty="0" smtClean="0"/>
              <a:t>Presentation of submissions</a:t>
            </a:r>
          </a:p>
          <a:p>
            <a:pPr lvl="2">
              <a:defRPr/>
            </a:pPr>
            <a:r>
              <a:rPr lang="en-US" altLang="ja-JP" dirty="0" smtClean="0"/>
              <a:t>Approve a use case scenario documentation</a:t>
            </a:r>
          </a:p>
          <a:p>
            <a:pPr lvl="2">
              <a:defRPr/>
            </a:pPr>
            <a:r>
              <a:rPr lang="en-US" altLang="ja-JP" dirty="0" smtClean="0"/>
              <a:t>Approve a functional requirement documentation</a:t>
            </a:r>
          </a:p>
          <a:p>
            <a:pPr lvl="1">
              <a:defRPr/>
            </a:pPr>
            <a:r>
              <a:rPr lang="en-US" altLang="ja-JP" dirty="0" smtClean="0"/>
              <a:t>TIME line of task group</a:t>
            </a:r>
          </a:p>
          <a:p>
            <a:pPr lvl="1">
              <a:defRPr/>
            </a:pPr>
            <a:r>
              <a:rPr lang="en-US" altLang="ja-JP" dirty="0" smtClean="0"/>
              <a:t>Plan for May  &amp; Teleconference </a:t>
            </a:r>
          </a:p>
          <a:p>
            <a:pPr>
              <a:defRPr/>
            </a:pPr>
            <a:endParaRPr lang="ja-JP" altLang="en-US" dirty="0"/>
          </a:p>
        </p:txBody>
      </p:sp>
      <p:sp>
        <p:nvSpPr>
          <p:cNvPr id="22532" name="日付プレースホルダ 3"/>
          <p:cNvSpPr>
            <a:spLocks noGrp="1"/>
          </p:cNvSpPr>
          <p:nvPr>
            <p:ph type="dt" sz="quarter" idx="10"/>
          </p:nvPr>
        </p:nvSpPr>
        <p:spPr>
          <a:noFill/>
        </p:spPr>
        <p:txBody>
          <a:bodyPr/>
          <a:lstStyle/>
          <a:p>
            <a:r>
              <a:rPr lang="en-US" altLang="ja-JP" smtClean="0">
                <a:latin typeface="Times New Roman" charset="0"/>
              </a:rPr>
              <a:t>February </a:t>
            </a:r>
          </a:p>
        </p:txBody>
      </p:sp>
      <p:sp>
        <p:nvSpPr>
          <p:cNvPr id="22533" name="フッター プレースホルダ 4"/>
          <p:cNvSpPr>
            <a:spLocks noGrp="1"/>
          </p:cNvSpPr>
          <p:nvPr>
            <p:ph type="ftr" sz="quarter" idx="11"/>
          </p:nvPr>
        </p:nvSpPr>
        <p:spPr>
          <a:noFill/>
        </p:spPr>
        <p:txBody>
          <a:bodyPr/>
          <a:lstStyle/>
          <a:p>
            <a:r>
              <a:rPr lang="en-US" altLang="ja-JP" smtClean="0">
                <a:latin typeface="Times New Roman" charset="0"/>
              </a:rPr>
              <a:t>Hiroshi Mano , Root Inc</a:t>
            </a:r>
          </a:p>
        </p:txBody>
      </p:sp>
      <p:sp>
        <p:nvSpPr>
          <p:cNvPr id="22534" name="スライド番号プレースホルダ 5"/>
          <p:cNvSpPr>
            <a:spLocks noGrp="1"/>
          </p:cNvSpPr>
          <p:nvPr>
            <p:ph type="sldNum" sz="quarter" idx="12"/>
          </p:nvPr>
        </p:nvSpPr>
        <p:spPr>
          <a:noFill/>
        </p:spPr>
        <p:txBody>
          <a:bodyPr/>
          <a:lstStyle/>
          <a:p>
            <a:r>
              <a:rPr lang="en-US" altLang="ja-JP" smtClean="0"/>
              <a:t>Slide </a:t>
            </a:r>
            <a:fld id="{1443E8B2-3D0E-724C-8485-509217401510}" type="slidenum">
              <a:rPr lang="en-US" altLang="ja-JP" smtClean="0"/>
              <a:pPr/>
              <a:t>6</a:t>
            </a:fld>
            <a:endParaRPr lang="en-US" altLang="ja-JP"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1066800"/>
          </a:xfrm>
        </p:spPr>
        <p:txBody>
          <a:bodyPr/>
          <a:lstStyle/>
          <a:p>
            <a:r>
              <a:rPr lang="en-US" altLang="ja-JP" smtClean="0"/>
              <a:t>Agenda</a:t>
            </a:r>
            <a:br>
              <a:rPr lang="en-US" altLang="ja-JP" smtClean="0"/>
            </a:br>
            <a:r>
              <a:rPr lang="en-US" altLang="ja-JP" smtClean="0"/>
              <a:t>Monday, March 14th,  2011 – 13:30-15:30</a:t>
            </a:r>
          </a:p>
        </p:txBody>
      </p:sp>
      <p:sp>
        <p:nvSpPr>
          <p:cNvPr id="24579" name="Content Placeholder 2"/>
          <p:cNvSpPr>
            <a:spLocks noGrp="1"/>
          </p:cNvSpPr>
          <p:nvPr>
            <p:ph idx="1"/>
          </p:nvPr>
        </p:nvSpPr>
        <p:spPr/>
        <p:txBody>
          <a:bodyPr>
            <a:normAutofit fontScale="850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Review and Approve the  Los Angels and Teleconference  meeting minutes</a:t>
            </a:r>
          </a:p>
          <a:p>
            <a:pPr>
              <a:defRPr/>
            </a:pPr>
            <a:r>
              <a:rPr lang="en-US" altLang="ja-JP" dirty="0" smtClean="0"/>
              <a:t>Plan for the Week</a:t>
            </a:r>
          </a:p>
          <a:p>
            <a:pPr>
              <a:defRPr/>
            </a:pPr>
            <a:r>
              <a:rPr lang="en-US" altLang="ja-JP" dirty="0" smtClean="0"/>
              <a:t>Presentation of submissions</a:t>
            </a:r>
          </a:p>
          <a:p>
            <a:pPr lvl="1">
              <a:defRPr/>
            </a:pPr>
            <a:r>
              <a:rPr lang="en-US" altLang="ja-JP" dirty="0" smtClean="0"/>
              <a:t>0357/00 A focused path </a:t>
            </a:r>
            <a:r>
              <a:rPr lang="en-US" altLang="ja-JP" dirty="0" err="1" smtClean="0"/>
              <a:t>forwad</a:t>
            </a:r>
            <a:r>
              <a:rPr lang="en-US" altLang="ja-JP" dirty="0" smtClean="0"/>
              <a:t> </a:t>
            </a:r>
            <a:r>
              <a:rPr lang="en-US" altLang="ja-JP" dirty="0" err="1" smtClean="0"/>
              <a:t>Tgai</a:t>
            </a:r>
            <a:r>
              <a:rPr lang="en-US" altLang="ja-JP" dirty="0" smtClean="0"/>
              <a:t> D1.0 				</a:t>
            </a:r>
          </a:p>
          <a:p>
            <a:pPr lvl="1">
              <a:defRPr/>
            </a:pPr>
            <a:r>
              <a:rPr lang="en-US" altLang="ja-JP" dirty="0" smtClean="0"/>
              <a:t>0334/00 </a:t>
            </a:r>
            <a:r>
              <a:rPr lang="en-US" altLang="ja-JP" dirty="0" err="1" smtClean="0"/>
              <a:t>TGai</a:t>
            </a:r>
            <a:r>
              <a:rPr lang="en-US" altLang="ja-JP" dirty="0" smtClean="0"/>
              <a:t> scope discussion (A. Yamada/ NTT </a:t>
            </a:r>
            <a:r>
              <a:rPr lang="en-US" altLang="ja-JP" dirty="0" err="1" smtClean="0"/>
              <a:t>Docomo</a:t>
            </a:r>
            <a:r>
              <a:rPr lang="en-US" altLang="ja-JP" dirty="0" smtClean="0"/>
              <a:t>)	</a:t>
            </a:r>
          </a:p>
          <a:p>
            <a:pPr lvl="1">
              <a:defRPr/>
            </a:pPr>
            <a:r>
              <a:rPr lang="en-US" altLang="ja-JP" dirty="0" smtClean="0"/>
              <a:t>0326/00 Use-Case-Reference-List-doc discussion (Tom </a:t>
            </a:r>
            <a:r>
              <a:rPr lang="en-US" altLang="ja-JP" dirty="0" err="1" smtClean="0"/>
              <a:t>Siep</a:t>
            </a:r>
            <a:r>
              <a:rPr lang="en-US" altLang="ja-JP" dirty="0" smtClean="0"/>
              <a:t> / CSR)		</a:t>
            </a:r>
          </a:p>
          <a:p>
            <a:pPr>
              <a:defRPr/>
            </a:pPr>
            <a:r>
              <a:rPr lang="en-US" altLang="ja-JP" dirty="0" smtClean="0"/>
              <a:t>Recess until Tuesday PM1</a:t>
            </a:r>
          </a:p>
        </p:txBody>
      </p:sp>
      <p:sp>
        <p:nvSpPr>
          <p:cNvPr id="24580" name="Date Placeholder 3"/>
          <p:cNvSpPr>
            <a:spLocks noGrp="1"/>
          </p:cNvSpPr>
          <p:nvPr>
            <p:ph type="dt" sz="quarter" idx="10"/>
          </p:nvPr>
        </p:nvSpPr>
        <p:spPr>
          <a:noFill/>
        </p:spPr>
        <p:txBody>
          <a:bodyPr/>
          <a:lstStyle/>
          <a:p>
            <a:r>
              <a:rPr lang="en-US" altLang="ja-JP" smtClean="0">
                <a:latin typeface="Times New Roman" charset="0"/>
              </a:rPr>
              <a:t>March  2011</a:t>
            </a:r>
          </a:p>
        </p:txBody>
      </p:sp>
      <p:sp>
        <p:nvSpPr>
          <p:cNvPr id="24581" name="Footer Placeholder 5"/>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24582" name="Slide Number Placeholder 4"/>
          <p:cNvSpPr>
            <a:spLocks noGrp="1"/>
          </p:cNvSpPr>
          <p:nvPr>
            <p:ph type="sldNum" sz="quarter" idx="12"/>
          </p:nvPr>
        </p:nvSpPr>
        <p:spPr>
          <a:noFill/>
        </p:spPr>
        <p:txBody>
          <a:bodyPr/>
          <a:lstStyle/>
          <a:p>
            <a:r>
              <a:rPr lang="en-US" altLang="ja-JP" smtClean="0"/>
              <a:t>Slide </a:t>
            </a:r>
            <a:fld id="{4EF4AB99-D4FD-F744-AC7F-0B67D311662F}"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smtClean="0"/>
              <a:t>Agenda</a:t>
            </a:r>
            <a:br>
              <a:rPr lang="en-US" altLang="ja-JP" smtClean="0"/>
            </a:br>
            <a:r>
              <a:rPr lang="en-US" altLang="ja-JP" smtClean="0"/>
              <a:t>Tuesday, March 15th,  2011 – 13:30-15:30</a:t>
            </a:r>
          </a:p>
        </p:txBody>
      </p:sp>
      <p:sp>
        <p:nvSpPr>
          <p:cNvPr id="25603" name="Content Placeholder 2"/>
          <p:cNvSpPr>
            <a:spLocks noGrp="1"/>
          </p:cNvSpPr>
          <p:nvPr>
            <p:ph idx="1"/>
          </p:nvPr>
        </p:nvSpPr>
        <p:spPr>
          <a:xfrm>
            <a:off x="342900" y="1905000"/>
            <a:ext cx="8458200" cy="41148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endParaRPr lang="ja-JP" altLang="en-US" dirty="0" smtClean="0"/>
          </a:p>
          <a:p>
            <a:pPr lvl="1">
              <a:defRPr/>
            </a:pPr>
            <a:r>
              <a:rPr lang="en-US" altLang="ja-JP" dirty="0" smtClean="0"/>
              <a:t>0148/06 Use cases for </a:t>
            </a:r>
            <a:r>
              <a:rPr lang="en-US" altLang="ja-JP" dirty="0" err="1" smtClean="0"/>
              <a:t>TGai</a:t>
            </a:r>
            <a:r>
              <a:rPr lang="en-US" altLang="ja-JP" dirty="0" smtClean="0"/>
              <a:t> Lee Armstrong (US </a:t>
            </a:r>
            <a:r>
              <a:rPr lang="en-US" altLang="ja-JP" dirty="0" err="1" smtClean="0"/>
              <a:t>DoT</a:t>
            </a:r>
            <a:r>
              <a:rPr lang="en-US" altLang="ja-JP" dirty="0" smtClean="0"/>
              <a:t>) </a:t>
            </a:r>
          </a:p>
          <a:p>
            <a:pPr lvl="1">
              <a:defRPr/>
            </a:pPr>
            <a:r>
              <a:rPr lang="en-US" altLang="ja-JP" dirty="0" smtClean="0"/>
              <a:t>0281/00 </a:t>
            </a:r>
            <a:r>
              <a:rPr lang="en-GB" dirty="0" smtClean="0"/>
              <a:t>Proposed Dynamic Mobility Use Cases for </a:t>
            </a:r>
            <a:r>
              <a:rPr lang="en-GB" dirty="0" err="1" smtClean="0"/>
              <a:t>TGai</a:t>
            </a:r>
            <a:r>
              <a:rPr lang="ja-JP" altLang="en-US" dirty="0" smtClean="0"/>
              <a:t> </a:t>
            </a:r>
            <a:r>
              <a:rPr lang="en-US" altLang="ja-JP" dirty="0" smtClean="0"/>
              <a:t>(</a:t>
            </a:r>
            <a:r>
              <a:rPr lang="en-GB" dirty="0" smtClean="0"/>
              <a:t>Carl </a:t>
            </a:r>
            <a:r>
              <a:rPr lang="en-GB" dirty="0" err="1" smtClean="0"/>
              <a:t>Kain</a:t>
            </a:r>
            <a:r>
              <a:rPr lang="ja-JP" altLang="en-US" dirty="0" smtClean="0"/>
              <a:t> </a:t>
            </a:r>
            <a:r>
              <a:rPr lang="en-US" altLang="ja-JP" dirty="0" smtClean="0"/>
              <a:t>/ </a:t>
            </a:r>
            <a:r>
              <a:rPr lang="en-US" altLang="ja-JP" dirty="0" err="1" smtClean="0"/>
              <a:t>Nobils</a:t>
            </a:r>
            <a:r>
              <a:rPr lang="en-US" altLang="ja-JP" dirty="0" smtClean="0"/>
              <a:t>)</a:t>
            </a:r>
          </a:p>
          <a:p>
            <a:pPr lvl="1">
              <a:defRPr/>
            </a:pPr>
            <a:r>
              <a:rPr lang="en-US" altLang="ja-JP" dirty="0" smtClean="0"/>
              <a:t>0333/00 </a:t>
            </a:r>
            <a:r>
              <a:rPr lang="en-US" altLang="ja-JP" dirty="0" err="1" smtClean="0"/>
              <a:t>TGai</a:t>
            </a:r>
            <a:r>
              <a:rPr lang="en-US" altLang="ja-JP" dirty="0" smtClean="0"/>
              <a:t> possible use cases (A. Yamada/ NTT </a:t>
            </a:r>
            <a:r>
              <a:rPr lang="en-US" altLang="ja-JP" dirty="0" err="1" smtClean="0"/>
              <a:t>Docomo</a:t>
            </a:r>
            <a:r>
              <a:rPr lang="en-US" altLang="ja-JP" dirty="0" smtClean="0"/>
              <a:t>)</a:t>
            </a:r>
          </a:p>
          <a:p>
            <a:pPr lvl="1">
              <a:defRPr/>
            </a:pPr>
            <a:r>
              <a:rPr lang="en-US" altLang="ja-JP" dirty="0" smtClean="0"/>
              <a:t>0337/00 discussion-points-on-portal-locations (Dwight Smith ,Motorola Mobility)</a:t>
            </a:r>
          </a:p>
          <a:p>
            <a:pPr lvl="1">
              <a:defRPr/>
            </a:pPr>
            <a:r>
              <a:rPr lang="en-US" altLang="ja-JP" dirty="0" smtClean="0"/>
              <a:t>0356/01 Selection Procedure for </a:t>
            </a:r>
            <a:r>
              <a:rPr lang="en-US" altLang="ja-JP" dirty="0" err="1" smtClean="0"/>
              <a:t>TGai</a:t>
            </a:r>
            <a:r>
              <a:rPr lang="en-US" altLang="ja-JP" dirty="0" smtClean="0"/>
              <a:t> (Y. Nagai  Mitsubishi Electric)</a:t>
            </a:r>
          </a:p>
          <a:p>
            <a:pPr>
              <a:defRPr/>
            </a:pPr>
            <a:r>
              <a:rPr lang="en-US" altLang="ja-JP" dirty="0" smtClean="0"/>
              <a:t>Recess until Tuesday Eve</a:t>
            </a:r>
          </a:p>
          <a:p>
            <a:pPr>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charset="0"/>
              </a:rPr>
              <a:t>March  2011</a:t>
            </a:r>
          </a:p>
        </p:txBody>
      </p:sp>
      <p:sp>
        <p:nvSpPr>
          <p:cNvPr id="26629" name="Footer Placeholder 5"/>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26630" name="Slide Number Placeholder 4"/>
          <p:cNvSpPr>
            <a:spLocks noGrp="1"/>
          </p:cNvSpPr>
          <p:nvPr>
            <p:ph type="sldNum" sz="quarter" idx="12"/>
          </p:nvPr>
        </p:nvSpPr>
        <p:spPr>
          <a:noFill/>
        </p:spPr>
        <p:txBody>
          <a:bodyPr/>
          <a:lstStyle/>
          <a:p>
            <a:r>
              <a:rPr lang="en-US" altLang="ja-JP" smtClean="0"/>
              <a:t>Slide </a:t>
            </a:r>
            <a:fld id="{2026CCCE-9330-C44B-AF65-A1BDA5F4E2A0}"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itle 1"/>
          <p:cNvSpPr>
            <a:spLocks noGrp="1"/>
          </p:cNvSpPr>
          <p:nvPr>
            <p:ph type="title"/>
          </p:nvPr>
        </p:nvSpPr>
        <p:spPr>
          <a:xfrm>
            <a:off x="304800" y="685800"/>
            <a:ext cx="8458200" cy="1066800"/>
          </a:xfrm>
        </p:spPr>
        <p:txBody>
          <a:bodyPr/>
          <a:lstStyle/>
          <a:p>
            <a:r>
              <a:rPr lang="en-US" altLang="ja-JP" smtClean="0"/>
              <a:t>Agenda</a:t>
            </a:r>
            <a:br>
              <a:rPr lang="en-US" altLang="ja-JP" smtClean="0"/>
            </a:br>
            <a:r>
              <a:rPr lang="en-US" altLang="ja-JP" smtClean="0"/>
              <a:t>Tuesday, March15th,  2011 – 19:30-21:30</a:t>
            </a:r>
          </a:p>
        </p:txBody>
      </p:sp>
      <p:sp>
        <p:nvSpPr>
          <p:cNvPr id="27651" name="Content Placeholder 2"/>
          <p:cNvSpPr>
            <a:spLocks noGrp="1"/>
          </p:cNvSpPr>
          <p:nvPr>
            <p:ph idx="1"/>
          </p:nvPr>
        </p:nvSpPr>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endParaRPr lang="ja-JP" altLang="en-US" dirty="0" smtClean="0"/>
          </a:p>
          <a:p>
            <a:pPr marL="685800" lvl="2" indent="-342900"/>
            <a:r>
              <a:rPr lang="en-US" altLang="ja-JP" dirty="0" smtClean="0"/>
              <a:t>0343/00 Pedestrian model (Hitoshi Morioka, Root Inc.)</a:t>
            </a:r>
          </a:p>
          <a:p>
            <a:pPr marL="685800" lvl="2" indent="-342900"/>
            <a:r>
              <a:rPr lang="en-US" altLang="ja-JP" dirty="0" smtClean="0"/>
              <a:t>0408/00 Use Case Characteristics discussion (Tom </a:t>
            </a:r>
            <a:r>
              <a:rPr lang="en-US" altLang="ja-JP" dirty="0" err="1" smtClean="0"/>
              <a:t>Siep</a:t>
            </a:r>
            <a:r>
              <a:rPr lang="en-US" altLang="ja-JP" dirty="0" smtClean="0"/>
              <a:t> / CSR)</a:t>
            </a:r>
          </a:p>
          <a:p>
            <a:pPr marL="685800" lvl="2" indent="-342900"/>
            <a:r>
              <a:rPr lang="en-US" altLang="ja-JP" dirty="0" smtClean="0"/>
              <a:t>0238/04 Use Case Documentation (Tom </a:t>
            </a:r>
            <a:r>
              <a:rPr lang="en-US" altLang="ja-JP" dirty="0" err="1" smtClean="0"/>
              <a:t>Siep</a:t>
            </a:r>
            <a:r>
              <a:rPr lang="en-US" altLang="ja-JP" dirty="0" smtClean="0"/>
              <a:t> /CSR)</a:t>
            </a:r>
          </a:p>
          <a:p>
            <a:endParaRPr lang="en-US" altLang="ja-JP" dirty="0" smtClean="0"/>
          </a:p>
          <a:p>
            <a:r>
              <a:rPr lang="en-US" altLang="ja-JP" dirty="0" smtClean="0"/>
              <a:t>Recess until Wednesday  PM1</a:t>
            </a:r>
          </a:p>
        </p:txBody>
      </p:sp>
      <p:sp>
        <p:nvSpPr>
          <p:cNvPr id="27652" name="Date Placeholder 3"/>
          <p:cNvSpPr>
            <a:spLocks noGrp="1"/>
          </p:cNvSpPr>
          <p:nvPr>
            <p:ph type="dt" sz="quarter" idx="10"/>
          </p:nvPr>
        </p:nvSpPr>
        <p:spPr>
          <a:noFill/>
        </p:spPr>
        <p:txBody>
          <a:bodyPr/>
          <a:lstStyle/>
          <a:p>
            <a:r>
              <a:rPr lang="en-US" altLang="ja-JP" smtClean="0">
                <a:latin typeface="Times New Roman" charset="0"/>
              </a:rPr>
              <a:t>March  2011</a:t>
            </a:r>
          </a:p>
        </p:txBody>
      </p:sp>
      <p:sp>
        <p:nvSpPr>
          <p:cNvPr id="27653" name="Footer Placeholder 5"/>
          <p:cNvSpPr>
            <a:spLocks noGrp="1"/>
          </p:cNvSpPr>
          <p:nvPr>
            <p:ph type="ftr" sz="quarter" idx="11"/>
          </p:nvPr>
        </p:nvSpPr>
        <p:spPr>
          <a:noFill/>
        </p:spPr>
        <p:txBody>
          <a:bodyPr/>
          <a:lstStyle/>
          <a:p>
            <a:r>
              <a:rPr lang="en-US" altLang="ja-JP" smtClean="0">
                <a:latin typeface="Times New Roman" charset="0"/>
              </a:rPr>
              <a:t>Hiroshi Mano (Root Inc.)</a:t>
            </a:r>
          </a:p>
        </p:txBody>
      </p:sp>
      <p:sp>
        <p:nvSpPr>
          <p:cNvPr id="27654" name="Slide Number Placeholder 4"/>
          <p:cNvSpPr>
            <a:spLocks noGrp="1"/>
          </p:cNvSpPr>
          <p:nvPr>
            <p:ph type="sldNum" sz="quarter" idx="12"/>
          </p:nvPr>
        </p:nvSpPr>
        <p:spPr>
          <a:noFill/>
        </p:spPr>
        <p:txBody>
          <a:bodyPr/>
          <a:lstStyle/>
          <a:p>
            <a:r>
              <a:rPr lang="en-US" altLang="ja-JP" smtClean="0"/>
              <a:t>Slide </a:t>
            </a:r>
            <a:fld id="{D57E4BB6-0ECA-A040-8559-00F4A9634411}"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11436</TotalTime>
  <Words>2612</Words>
  <Application>Microsoft Macintosh PowerPoint</Application>
  <PresentationFormat>画面に合わせる (4:3)</PresentationFormat>
  <Paragraphs>327</Paragraphs>
  <Slides>25</Slides>
  <Notes>10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25</vt:i4>
      </vt:variant>
    </vt:vector>
  </HeadingPairs>
  <TitlesOfParts>
    <vt:vector size="26" baseType="lpstr">
      <vt:lpstr>802-11-Submission</vt:lpstr>
      <vt:lpstr>IEEE 802.11ai Fast Initial Link Setup  Agenda for March 2011 Singapore</vt:lpstr>
      <vt:lpstr>Abstract</vt:lpstr>
      <vt:lpstr>Meeting Protocol</vt:lpstr>
      <vt:lpstr>Attendance</vt:lpstr>
      <vt:lpstr>Attendance, Voting &amp; Document Status</vt:lpstr>
      <vt:lpstr>Plan for this week March 2011, Singapore </vt:lpstr>
      <vt:lpstr>Agenda Monday, March 14th,  2011 – 13:30-15:30</vt:lpstr>
      <vt:lpstr>Agenda Tuesday, March 15th,  2011 – 13:30-15:30</vt:lpstr>
      <vt:lpstr>Agenda Tuesday, March15th,  2011 – 19:30-21:30</vt:lpstr>
      <vt:lpstr>Agenda Wednesday, March15th,  2011 – 13:30-15:30</vt:lpstr>
      <vt:lpstr>Agenda Thursday , March 17th,  2011 – 8:00-12:30</vt:lpstr>
      <vt:lpstr>Administrative Items</vt:lpstr>
      <vt:lpstr>Participants, Patents, and Duty to Inform</vt:lpstr>
      <vt:lpstr>Patent Related Links</vt:lpstr>
      <vt:lpstr>Call for Potentially Essential Patents</vt:lpstr>
      <vt:lpstr>Other Guidelines for IEEE WG Meetings</vt:lpstr>
      <vt:lpstr>Approve FIA-SG/TGai meeting minutes of Los Angels face-to-face meeting. </vt:lpstr>
      <vt:lpstr>Approve TGai teleconference meeting minutes of Los Angels to Singapore meeting. </vt:lpstr>
      <vt:lpstr>Extra Slot request</vt:lpstr>
      <vt:lpstr>Motion:</vt:lpstr>
      <vt:lpstr>Motion:</vt:lpstr>
      <vt:lpstr>Straw poll</vt:lpstr>
      <vt:lpstr>Teleconference Schedule </vt:lpstr>
      <vt:lpstr>Time line of TGai to draft 1.0</vt:lpstr>
      <vt:lpstr>Time line of TGai</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336</cp:revision>
  <cp:lastPrinted>1998-02-10T13:28:06Z</cp:lastPrinted>
  <dcterms:created xsi:type="dcterms:W3CDTF">2011-03-17T02:34:17Z</dcterms:created>
  <dcterms:modified xsi:type="dcterms:W3CDTF">2011-03-17T07:23:18Z</dcterms:modified>
  <cp:category/>
</cp:coreProperties>
</file>