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8" r:id="rId4"/>
    <p:sldId id="279" r:id="rId5"/>
    <p:sldId id="281" r:id="rId6"/>
    <p:sldId id="28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40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Categories of </a:t>
            </a:r>
            <a:r>
              <a:rPr lang="en-US" dirty="0" err="1" smtClean="0"/>
              <a:t>TGah</a:t>
            </a:r>
            <a:r>
              <a:rPr lang="en-US" dirty="0" smtClean="0"/>
              <a:t> Use Cases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2011-03-04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8691842" imgH="4130615" progId="Word.Document.8">
                  <p:embed/>
                </p:oleObj>
              </mc:Choice>
              <mc:Fallback>
                <p:oleObj name="Document" r:id="rId4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Take Use Case submissions listed in 11/274r1 and try to put them into categories.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  <a:endParaRPr lang="en-US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Low data rate, long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Use Case 1 : Sensors and meters</a:t>
            </a:r>
          </a:p>
          <a:p>
            <a:pPr marL="609600" indent="-609600"/>
            <a:r>
              <a:rPr lang="en-US" sz="2000" dirty="0"/>
              <a:t>Low data rate, Long range - Outdoor	</a:t>
            </a:r>
          </a:p>
          <a:p>
            <a:pPr marL="1009650" lvl="1" indent="-609600"/>
            <a:r>
              <a:rPr lang="en-US" dirty="0"/>
              <a:t>11/17r5, slide 7	Smart Grid - Meter to Pole</a:t>
            </a:r>
          </a:p>
          <a:p>
            <a:pPr marL="1009650" lvl="1" indent="-609600"/>
            <a:r>
              <a:rPr lang="en-US" dirty="0"/>
              <a:t>11/17r5, slide 9	Intelligent Transport System (ITS)</a:t>
            </a:r>
          </a:p>
          <a:p>
            <a:pPr marL="1009650" lvl="1" indent="-609600"/>
            <a:r>
              <a:rPr lang="en-US" dirty="0"/>
              <a:t>11/253	</a:t>
            </a:r>
            <a:r>
              <a:rPr lang="en-US" dirty="0" smtClean="0"/>
              <a:t>               Environmental/Agricultural </a:t>
            </a:r>
            <a:r>
              <a:rPr lang="en-US" dirty="0"/>
              <a:t>Monitoring</a:t>
            </a:r>
          </a:p>
          <a:p>
            <a:pPr marL="1009650" lvl="1" indent="-609600"/>
            <a:r>
              <a:rPr lang="en-US" dirty="0"/>
              <a:t>11/260r1, slide 4	Industrial process </a:t>
            </a:r>
            <a:r>
              <a:rPr lang="en-US" dirty="0" smtClean="0"/>
              <a:t>sensors</a:t>
            </a:r>
            <a:endParaRPr lang="en-US" sz="2000" dirty="0"/>
          </a:p>
          <a:p>
            <a:pPr marL="609600" indent="-609600"/>
            <a:r>
              <a:rPr lang="en-US" sz="2000" dirty="0"/>
              <a:t>Low data rate, Long range - Indoor &amp; Outdoor	</a:t>
            </a:r>
          </a:p>
          <a:p>
            <a:pPr marL="1009650" lvl="1" indent="-609600"/>
            <a:r>
              <a:rPr lang="en-US" dirty="0"/>
              <a:t>11/17r5, slide 17	</a:t>
            </a:r>
            <a:r>
              <a:rPr lang="en-US" dirty="0" smtClean="0"/>
              <a:t>Healthcare</a:t>
            </a:r>
            <a:endParaRPr lang="en-US" sz="2000" dirty="0"/>
          </a:p>
          <a:p>
            <a:pPr marL="609600" indent="-609600"/>
            <a:r>
              <a:rPr lang="en-US" sz="2000" dirty="0"/>
              <a:t>Low data rate, Short rage - Indoor	</a:t>
            </a:r>
          </a:p>
          <a:p>
            <a:pPr marL="1009650" lvl="1" indent="-609600"/>
            <a:r>
              <a:rPr lang="en-US" dirty="0"/>
              <a:t>11/241r0, slide 3	Healthcare</a:t>
            </a:r>
          </a:p>
          <a:p>
            <a:pPr marL="1009650" lvl="1" indent="-609600"/>
            <a:r>
              <a:rPr lang="en-US" dirty="0"/>
              <a:t>11/241r0, slide 5	Home/Building Automation</a:t>
            </a:r>
          </a:p>
          <a:p>
            <a:pPr marL="1009650" lvl="1" indent="-609600"/>
            <a:r>
              <a:rPr lang="en-US" dirty="0"/>
              <a:t>11/242r0, slide 2	Home sensors</a:t>
            </a:r>
            <a:endParaRPr lang="en-US" dirty="0" smtClean="0"/>
          </a:p>
          <a:p>
            <a:pPr marL="609600" indent="-6096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data rate, Long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00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Use Case </a:t>
            </a:r>
            <a:r>
              <a:rPr lang="en-US" sz="2000" dirty="0" smtClean="0"/>
              <a:t>2 </a:t>
            </a:r>
            <a:r>
              <a:rPr lang="en-US" sz="2000" dirty="0"/>
              <a:t>: </a:t>
            </a:r>
            <a:r>
              <a:rPr lang="en-US" sz="2000" dirty="0" smtClean="0"/>
              <a:t>Backhaul Sensor </a:t>
            </a:r>
            <a:r>
              <a:rPr lang="en-US" sz="2000" dirty="0"/>
              <a:t>and </a:t>
            </a:r>
            <a:r>
              <a:rPr lang="en-US" sz="2000" dirty="0" smtClean="0"/>
              <a:t>meter data</a:t>
            </a:r>
            <a:r>
              <a:rPr lang="en-US" sz="2000" dirty="0"/>
              <a:t>	</a:t>
            </a:r>
          </a:p>
          <a:p>
            <a:pPr marL="1009650" lvl="1" indent="-609600"/>
            <a:r>
              <a:rPr lang="en-US" dirty="0"/>
              <a:t>11/14r2, slide 5	Backhaul aggregation of sensors</a:t>
            </a:r>
          </a:p>
          <a:p>
            <a:pPr marL="1009650" lvl="1" indent="-609600"/>
            <a:r>
              <a:rPr lang="en-US" dirty="0"/>
              <a:t>11/260r1, slide 4	Backhaul aggregation of industrial </a:t>
            </a:r>
            <a:r>
              <a:rPr lang="en-US" dirty="0" smtClean="0"/>
              <a:t>sensors</a:t>
            </a:r>
          </a:p>
          <a:p>
            <a:pPr marL="0" indent="0">
              <a:buNone/>
            </a:pPr>
            <a:r>
              <a:rPr lang="en-US" sz="2000" dirty="0" smtClean="0"/>
              <a:t>Use Case </a:t>
            </a:r>
            <a:r>
              <a:rPr lang="en-US" sz="2000" dirty="0"/>
              <a:t>3</a:t>
            </a:r>
            <a:r>
              <a:rPr lang="en-US" sz="2000" dirty="0" smtClean="0"/>
              <a:t> </a:t>
            </a:r>
            <a:r>
              <a:rPr lang="en-US" sz="2000" dirty="0" smtClean="0"/>
              <a:t>: Extended range hotspot and cellular offloading</a:t>
            </a:r>
            <a:r>
              <a:rPr lang="en-US" sz="2000" dirty="0"/>
              <a:t>	</a:t>
            </a:r>
          </a:p>
          <a:p>
            <a:pPr marL="1009650" lvl="1" indent="-609600"/>
            <a:r>
              <a:rPr lang="en-US" dirty="0"/>
              <a:t>11/243r0	Outdoor extended range hotspot</a:t>
            </a:r>
          </a:p>
          <a:p>
            <a:pPr marL="1009650" lvl="1" indent="-609600"/>
            <a:r>
              <a:rPr lang="en-US" dirty="0"/>
              <a:t>11/244r1	Outdoor Wi-Fi for cellular traffic </a:t>
            </a:r>
            <a:r>
              <a:rPr lang="en-US" dirty="0" smtClean="0"/>
              <a:t>offloading</a:t>
            </a:r>
          </a:p>
          <a:p>
            <a:pPr marL="0" indent="0">
              <a:buNone/>
            </a:pPr>
            <a:r>
              <a:rPr lang="en-US" sz="2000" dirty="0" smtClean="0"/>
              <a:t>Use Case </a:t>
            </a:r>
            <a:r>
              <a:rPr lang="en-US" sz="2000" dirty="0"/>
              <a:t>4</a:t>
            </a:r>
            <a:r>
              <a:rPr lang="en-US" sz="2000" dirty="0" smtClean="0"/>
              <a:t> </a:t>
            </a:r>
            <a:r>
              <a:rPr lang="en-US" sz="2000" dirty="0" smtClean="0"/>
              <a:t>: Outdoor surveillance</a:t>
            </a:r>
            <a:r>
              <a:rPr lang="en-US" sz="2000" dirty="0"/>
              <a:t>	</a:t>
            </a:r>
          </a:p>
          <a:p>
            <a:pPr lvl="1"/>
            <a:r>
              <a:rPr lang="fr-FR" dirty="0"/>
              <a:t>11/17r5, </a:t>
            </a:r>
            <a:r>
              <a:rPr lang="fr-FR" dirty="0" err="1"/>
              <a:t>slide</a:t>
            </a:r>
            <a:r>
              <a:rPr lang="fr-FR" dirty="0"/>
              <a:t> 11	</a:t>
            </a:r>
            <a:r>
              <a:rPr lang="fr-FR" dirty="0" err="1"/>
              <a:t>Outdoor</a:t>
            </a:r>
            <a:r>
              <a:rPr lang="fr-FR" dirty="0"/>
              <a:t> surveillance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25335" y="4572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Med. data rate, short range, high </a:t>
            </a:r>
            <a:r>
              <a:rPr lang="en-US" dirty="0" err="1" smtClean="0"/>
              <a:t>atten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181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dirty="0" smtClean="0"/>
              <a:t>Use case 4 : Indoor streaming data (Same as Outdoor)</a:t>
            </a:r>
          </a:p>
          <a:p>
            <a:pPr lvl="1"/>
            <a:r>
              <a:rPr lang="en-US" dirty="0" smtClean="0"/>
              <a:t>11/17r5, slide 13	Indoor surveillance</a:t>
            </a:r>
          </a:p>
          <a:p>
            <a:pPr lvl="1"/>
            <a:r>
              <a:rPr lang="en-US" dirty="0" smtClean="0"/>
              <a:t>11/17r5, slide 13	Home entertainment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sure how to characterize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11/268r0, slide 4	Electronic Menu &amp; Coupon Distribution</a:t>
            </a:r>
          </a:p>
          <a:p>
            <a:pPr lvl="1"/>
            <a:r>
              <a:rPr lang="en-US" dirty="0"/>
              <a:t>11/268r0, slide 7	Indoor &amp; Outdoor location</a:t>
            </a:r>
          </a:p>
          <a:p>
            <a:pPr lvl="1"/>
            <a:r>
              <a:rPr lang="en-US" dirty="0"/>
              <a:t>11/273r0	</a:t>
            </a:r>
            <a:r>
              <a:rPr lang="en-US" dirty="0" smtClean="0"/>
              <a:t>              AP </a:t>
            </a:r>
            <a:r>
              <a:rPr lang="en-US" dirty="0"/>
              <a:t>power saving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first draft of IEEE 802.11ah Use Case document from the four Use Cases listed.</a:t>
            </a:r>
          </a:p>
          <a:p>
            <a:pPr lvl="1"/>
            <a:r>
              <a:rPr lang="en-US" dirty="0"/>
              <a:t>Use Case 1 : Sensors and </a:t>
            </a:r>
            <a:r>
              <a:rPr lang="en-US" dirty="0" smtClean="0"/>
              <a:t>meters</a:t>
            </a:r>
          </a:p>
          <a:p>
            <a:pPr lvl="1"/>
            <a:r>
              <a:rPr lang="en-US" dirty="0"/>
              <a:t>Use Case 2 : Backhaul Sensor and meter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Use Case 3 : Extended range hotspot and cellular </a:t>
            </a:r>
            <a:r>
              <a:rPr lang="en-US" dirty="0" smtClean="0"/>
              <a:t>offloading</a:t>
            </a:r>
          </a:p>
          <a:p>
            <a:pPr lvl="1"/>
            <a:r>
              <a:rPr lang="en-US" dirty="0"/>
              <a:t>Use Case 4 : </a:t>
            </a:r>
            <a:r>
              <a:rPr lang="en-US" dirty="0" smtClean="0"/>
              <a:t>Indoor/Outdoor streaming data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1156</TotalTime>
  <Words>228</Words>
  <Application>Microsoft Office PowerPoint</Application>
  <PresentationFormat>On-screen Show (4:3)</PresentationFormat>
  <Paragraphs>67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Categories of TGah Use Cases</vt:lpstr>
      <vt:lpstr>Abstract</vt:lpstr>
      <vt:lpstr>Low data rate, long range</vt:lpstr>
      <vt:lpstr>Medium data rate, Long range</vt:lpstr>
      <vt:lpstr>Not sure how to characterize</vt:lpstr>
      <vt:lpstr>Suggestion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142</cp:revision>
  <cp:lastPrinted>1998-02-10T13:28:06Z</cp:lastPrinted>
  <dcterms:created xsi:type="dcterms:W3CDTF">2009-11-09T00:32:22Z</dcterms:created>
  <dcterms:modified xsi:type="dcterms:W3CDTF">2011-03-05T00:18:28Z</dcterms:modified>
</cp:coreProperties>
</file>