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6" r:id="rId3"/>
    <p:sldId id="271" r:id="rId4"/>
    <p:sldId id="278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94660"/>
  </p:normalViewPr>
  <p:slideViewPr>
    <p:cSldViewPr>
      <p:cViewPr>
        <p:scale>
          <a:sx n="71" d="100"/>
          <a:sy n="71" d="100"/>
        </p:scale>
        <p:origin x="-17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96820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802.11-11/0285r15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/>
          <a:p>
            <a:r>
              <a:rPr lang="en-US" dirty="0" smtClean="0"/>
              <a:t>November 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(NEWRACOM)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Timeline Projection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2016-07-25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143151"/>
              </p:ext>
            </p:extLst>
          </p:nvPr>
        </p:nvGraphicFramePr>
        <p:xfrm>
          <a:off x="539750" y="2657475"/>
          <a:ext cx="8018463" cy="381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Document" r:id="rId4" imgW="8702097" imgH="4136102" progId="Word.Document.8">
                  <p:embed/>
                </p:oleObj>
              </mc:Choice>
              <mc:Fallback>
                <p:oleObj name="Document" r:id="rId4" imgW="8702097" imgH="4136102" progId="Word.Document.8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657475"/>
                        <a:ext cx="8018463" cy="3813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May 2012 – Move out 2 months</a:t>
            </a:r>
          </a:p>
          <a:p>
            <a:r>
              <a:rPr lang="en-US" sz="2000" dirty="0" smtClean="0"/>
              <a:t>November 2012 – Suggest move out internal task group letter ballot and enlarging time between letter ballot to sponsor ballot</a:t>
            </a:r>
          </a:p>
          <a:p>
            <a:r>
              <a:rPr lang="en-US" sz="2000" dirty="0" smtClean="0"/>
              <a:t>March 2013 – Move out 2 months</a:t>
            </a:r>
          </a:p>
          <a:p>
            <a:r>
              <a:rPr lang="en-US" sz="2000" dirty="0" smtClean="0"/>
              <a:t>July 2015</a:t>
            </a:r>
            <a:r>
              <a:rPr lang="en-US" altLang="ko-KR" sz="2000" dirty="0"/>
              <a:t> – </a:t>
            </a:r>
            <a:r>
              <a:rPr lang="en-US" altLang="ko-KR" sz="2000" dirty="0" smtClean="0"/>
              <a:t>Move out 4 months because a sponsor ballot plan is postponed to a next plenary meeting</a:t>
            </a:r>
          </a:p>
          <a:p>
            <a:r>
              <a:rPr lang="en-US" altLang="ko-KR" sz="2000" dirty="0" smtClean="0"/>
              <a:t>November 2015 </a:t>
            </a:r>
            <a:r>
              <a:rPr lang="en-US" altLang="ko-KR" sz="2000" dirty="0"/>
              <a:t>– </a:t>
            </a:r>
            <a:r>
              <a:rPr lang="en-US" altLang="ko-KR" sz="2000" dirty="0" smtClean="0"/>
              <a:t>Update a pre-completed sponsor ballot on October and move in 2 months for an initial </a:t>
            </a:r>
            <a:r>
              <a:rPr lang="en-US" altLang="ko-KR" sz="2000" dirty="0"/>
              <a:t>Recirculation Sponsor </a:t>
            </a:r>
            <a:r>
              <a:rPr lang="en-US" altLang="ko-KR" sz="2000" dirty="0" smtClean="0"/>
              <a:t>Ballot</a:t>
            </a:r>
          </a:p>
          <a:p>
            <a:r>
              <a:rPr lang="en-US" altLang="ko-KR" sz="2000" dirty="0" smtClean="0"/>
              <a:t>March 2016 – Update </a:t>
            </a:r>
            <a:r>
              <a:rPr lang="en-US" altLang="ko-KR" sz="2000" dirty="0" err="1" smtClean="0"/>
              <a:t>Revcom</a:t>
            </a:r>
            <a:r>
              <a:rPr lang="en-US" altLang="ko-KR" sz="2000" dirty="0" smtClean="0"/>
              <a:t> approval to be inline with REVmc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802.11ah timeline. This document gets updated as milestones are met.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projected IEEE 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Task Group Ballot : May 2013</a:t>
            </a:r>
          </a:p>
          <a:p>
            <a:r>
              <a:rPr lang="en-US" dirty="0" smtClean="0"/>
              <a:t>Initial </a:t>
            </a:r>
            <a:r>
              <a:rPr lang="en-US" dirty="0"/>
              <a:t>Letter Ballot : </a:t>
            </a:r>
            <a:r>
              <a:rPr lang="en-US" dirty="0" smtClean="0"/>
              <a:t>September 2013</a:t>
            </a:r>
          </a:p>
          <a:p>
            <a:r>
              <a:rPr lang="en-US" altLang="ko-KR" dirty="0" smtClean="0"/>
              <a:t>Initial Recirculation Letter Ballot </a:t>
            </a:r>
            <a:r>
              <a:rPr lang="en-US" altLang="ko-KR" dirty="0"/>
              <a:t>: </a:t>
            </a:r>
            <a:r>
              <a:rPr lang="en-US" altLang="ko-KR" dirty="0" smtClean="0"/>
              <a:t>September 2014 </a:t>
            </a:r>
            <a:endParaRPr lang="en-US" dirty="0"/>
          </a:p>
          <a:p>
            <a:r>
              <a:rPr lang="en-US" dirty="0"/>
              <a:t>Initial Sponsor Ballot : </a:t>
            </a:r>
            <a:r>
              <a:rPr lang="en-US" altLang="ko-KR" dirty="0" smtClean="0"/>
              <a:t>October </a:t>
            </a:r>
            <a:r>
              <a:rPr lang="en-US" dirty="0" smtClean="0"/>
              <a:t>2015</a:t>
            </a:r>
          </a:p>
          <a:p>
            <a:r>
              <a:rPr lang="en-US" altLang="ko-KR" dirty="0"/>
              <a:t>Initial </a:t>
            </a:r>
            <a:r>
              <a:rPr lang="en-US" altLang="ko-KR" dirty="0" smtClean="0"/>
              <a:t>Recirculation Sponsor </a:t>
            </a:r>
            <a:r>
              <a:rPr lang="en-US" altLang="ko-KR" dirty="0"/>
              <a:t>Ballot : </a:t>
            </a:r>
            <a:r>
              <a:rPr lang="en-US" altLang="ko-KR" dirty="0" smtClean="0"/>
              <a:t>January </a:t>
            </a:r>
            <a:r>
              <a:rPr lang="en-US" altLang="ko-KR" dirty="0" smtClean="0"/>
              <a:t>2016</a:t>
            </a:r>
            <a:endParaRPr lang="en-US" dirty="0"/>
          </a:p>
          <a:p>
            <a:r>
              <a:rPr lang="en-US" dirty="0"/>
              <a:t>EC Approval : </a:t>
            </a:r>
            <a:r>
              <a:rPr lang="en-US" altLang="ko-KR" strike="sngStrike" dirty="0"/>
              <a:t>July</a:t>
            </a:r>
            <a:r>
              <a:rPr lang="en-US" altLang="ko-KR" dirty="0"/>
              <a:t> </a:t>
            </a:r>
            <a:r>
              <a:rPr lang="en-US" altLang="ko-KR" u="sng" dirty="0"/>
              <a:t>September</a:t>
            </a:r>
            <a:r>
              <a:rPr lang="en-US" altLang="ko-KR" dirty="0"/>
              <a:t> 2016</a:t>
            </a:r>
            <a:endParaRPr lang="en-US" dirty="0"/>
          </a:p>
          <a:p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strike="sngStrike" dirty="0" smtClean="0"/>
              <a:t>September</a:t>
            </a:r>
            <a:r>
              <a:rPr lang="en-US" u="sng" dirty="0" smtClean="0"/>
              <a:t> December </a:t>
            </a:r>
            <a:r>
              <a:rPr lang="en-US" dirty="0" smtClean="0"/>
              <a:t>2016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7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1831</TotalTime>
  <Words>206</Words>
  <Application>Microsoft Office PowerPoint</Application>
  <PresentationFormat>화면 슬라이드 쇼(4:3)</PresentationFormat>
  <Paragraphs>36</Paragraphs>
  <Slides>4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6" baseType="lpstr">
      <vt:lpstr>802-11-PathProtection</vt:lpstr>
      <vt:lpstr>Document</vt:lpstr>
      <vt:lpstr>IEEE 802.11ah Timeline Projection</vt:lpstr>
      <vt:lpstr>History</vt:lpstr>
      <vt:lpstr>Abstract</vt:lpstr>
      <vt:lpstr>Current projected IEEE 802.11ah timeline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Yongho</cp:lastModifiedBy>
  <cp:revision>207</cp:revision>
  <cp:lastPrinted>1998-02-10T13:28:06Z</cp:lastPrinted>
  <dcterms:created xsi:type="dcterms:W3CDTF">2009-11-09T00:32:22Z</dcterms:created>
  <dcterms:modified xsi:type="dcterms:W3CDTF">2016-07-25T21:11:16Z</dcterms:modified>
</cp:coreProperties>
</file>