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124" d="100"/>
          <a:sy n="124" d="100"/>
        </p:scale>
        <p:origin x="-92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dirty="0" smtClean="0"/>
              <a:t>March 2013 – Move out 2 months</a:t>
            </a:r>
          </a:p>
          <a:p>
            <a:r>
              <a:rPr lang="en-US" dirty="0" smtClean="0"/>
              <a:t>July 2015</a:t>
            </a:r>
            <a:r>
              <a:rPr lang="en-US" altLang="ko-KR" dirty="0"/>
              <a:t> – </a:t>
            </a:r>
            <a:r>
              <a:rPr lang="en-US" altLang="ko-KR" dirty="0" smtClean="0"/>
              <a:t>Move out 4 months because a sponsor ballot plan is postponed to a next plenary </a:t>
            </a:r>
            <a:r>
              <a:rPr lang="en-US" altLang="ko-KR" dirty="0" smtClean="0"/>
              <a:t>meeting</a:t>
            </a:r>
          </a:p>
          <a:p>
            <a:r>
              <a:rPr lang="en-US" altLang="ko-KR" dirty="0" smtClean="0"/>
              <a:t>November 2015 </a:t>
            </a:r>
            <a:r>
              <a:rPr lang="en-US" altLang="ko-KR" dirty="0"/>
              <a:t>– </a:t>
            </a:r>
            <a:r>
              <a:rPr lang="en-US" altLang="ko-KR" dirty="0" smtClean="0"/>
              <a:t>Update a pre-completed sponsor ballot on October and move in 2 months for an initial </a:t>
            </a:r>
            <a:r>
              <a:rPr lang="en-US" altLang="ko-KR" dirty="0"/>
              <a:t>Recirculation Sponsor Ballot </a:t>
            </a: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altLang="ko-KR" strike="sngStrike" dirty="0"/>
              <a:t>November 2015 </a:t>
            </a:r>
            <a:r>
              <a:rPr lang="en-US" altLang="ko-KR" u="sng" dirty="0" smtClean="0"/>
              <a:t> October </a:t>
            </a:r>
            <a:r>
              <a:rPr lang="en-US" u="sng" dirty="0" smtClean="0"/>
              <a:t>2015</a:t>
            </a:r>
            <a:endParaRPr lang="en-US" u="sng" dirty="0" smtClean="0"/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strike="sngStrike" dirty="0" smtClean="0"/>
              <a:t>March 2016</a:t>
            </a:r>
            <a:r>
              <a:rPr lang="en-US" altLang="ko-KR" u="sng" dirty="0" smtClean="0"/>
              <a:t> January 2016</a:t>
            </a:r>
            <a:endParaRPr lang="en-US" u="sng" dirty="0"/>
          </a:p>
          <a:p>
            <a:r>
              <a:rPr lang="en-US" dirty="0"/>
              <a:t>EC Approval : </a:t>
            </a: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1828</TotalTime>
  <Words>197</Words>
  <Application>Microsoft Office PowerPoint</Application>
  <PresentationFormat>화면 슬라이드 쇼(4:3)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200</cp:revision>
  <cp:lastPrinted>1998-02-10T13:28:06Z</cp:lastPrinted>
  <dcterms:created xsi:type="dcterms:W3CDTF">2009-11-09T00:32:22Z</dcterms:created>
  <dcterms:modified xsi:type="dcterms:W3CDTF">2015-11-12T21:56:48Z</dcterms:modified>
</cp:coreProperties>
</file>