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81" d="100"/>
          <a:sy n="81" d="100"/>
        </p:scale>
        <p:origin x="-2742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802.11-11/0285r9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43162"/>
              </p:ext>
            </p:extLst>
          </p:nvPr>
        </p:nvGraphicFramePr>
        <p:xfrm>
          <a:off x="539750" y="2660650"/>
          <a:ext cx="7478713" cy="356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5" imgW="8687933" imgH="4137220" progId="Word.Document.8">
                  <p:embed/>
                </p:oleObj>
              </mc:Choice>
              <mc:Fallback>
                <p:oleObj name="Document" r:id="rId5" imgW="8687933" imgH="4137220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60650"/>
                        <a:ext cx="7478713" cy="356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ballot.</a:t>
            </a:r>
          </a:p>
          <a:p>
            <a:r>
              <a:rPr lang="en-US" dirty="0" smtClean="0"/>
              <a:t>March 2013 – Move out 2 months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Initial Recirculation Letter Ballot </a:t>
            </a:r>
            <a:r>
              <a:rPr lang="en-US" altLang="ko-KR" dirty="0">
                <a:solidFill>
                  <a:srgbClr val="FF0000"/>
                </a:solidFill>
              </a:rPr>
              <a:t>: </a:t>
            </a:r>
            <a:r>
              <a:rPr lang="en-US" altLang="ko-KR" u="sng" dirty="0" smtClean="0">
                <a:solidFill>
                  <a:srgbClr val="FF0000"/>
                </a:solidFill>
              </a:rPr>
              <a:t>September </a:t>
            </a:r>
            <a:r>
              <a:rPr lang="en-US" altLang="ko-KR" u="sng" dirty="0" smtClean="0">
                <a:solidFill>
                  <a:srgbClr val="FF0000"/>
                </a:solidFill>
              </a:rPr>
              <a:t>2014</a:t>
            </a:r>
            <a:r>
              <a:rPr lang="en-US" altLang="ko-KR" dirty="0" smtClean="0"/>
              <a:t>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February 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dirty="0" smtClean="0"/>
              <a:t>November 2015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January 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 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1761</TotalTime>
  <Words>158</Words>
  <Application>Microsoft Office PowerPoint</Application>
  <PresentationFormat>화면 슬라이드 쇼(4:3)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USER</cp:lastModifiedBy>
  <cp:revision>187</cp:revision>
  <cp:lastPrinted>1998-02-10T13:28:06Z</cp:lastPrinted>
  <dcterms:created xsi:type="dcterms:W3CDTF">2009-11-09T00:32:22Z</dcterms:created>
  <dcterms:modified xsi:type="dcterms:W3CDTF">2014-03-20T09:10:18Z</dcterms:modified>
</cp:coreProperties>
</file>