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6" r:id="rId3"/>
    <p:sldId id="271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>
        <p:scale>
          <a:sx n="81" d="100"/>
          <a:sy n="81" d="100"/>
        </p:scale>
        <p:origin x="-125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802.11-11/0285r7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604931"/>
              </p:ext>
            </p:extLst>
          </p:nvPr>
        </p:nvGraphicFramePr>
        <p:xfrm>
          <a:off x="533400" y="2657475"/>
          <a:ext cx="7553325" cy="359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Document" r:id="rId5" imgW="8700545" imgH="4137772" progId="Word.Document.8">
                  <p:embed/>
                </p:oleObj>
              </mc:Choice>
              <mc:Fallback>
                <p:oleObj name="Document" r:id="rId5" imgW="8700545" imgH="4137772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57475"/>
                        <a:ext cx="7553325" cy="359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2012 – Move out 2 months</a:t>
            </a:r>
          </a:p>
          <a:p>
            <a:r>
              <a:rPr lang="en-US" dirty="0" smtClean="0"/>
              <a:t>November 2012 – Suggest move out internal task group letter ballot and enlarging time between letter ballot to sponsor ballot.</a:t>
            </a:r>
          </a:p>
          <a:p>
            <a:r>
              <a:rPr lang="en-US" dirty="0" smtClean="0"/>
              <a:t>March 2013 – </a:t>
            </a:r>
            <a:r>
              <a:rPr lang="en-US" dirty="0" smtClean="0"/>
              <a:t>Move out 2 months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</a:t>
            </a:r>
            <a:r>
              <a:rPr lang="en-US" dirty="0" smtClean="0"/>
              <a:t>May </a:t>
            </a:r>
            <a:r>
              <a:rPr lang="en-US" dirty="0" smtClean="0"/>
              <a:t>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2013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dirty="0" smtClean="0"/>
              <a:t>January</a:t>
            </a:r>
            <a:r>
              <a:rPr lang="en-US" dirty="0" smtClean="0"/>
              <a:t> 2016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1688</TotalTime>
  <Words>128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IEEE 802.11ah Timeline Projection</vt:lpstr>
      <vt:lpstr>History</vt:lpstr>
      <vt:lpstr>Abstract</vt:lpstr>
      <vt:lpstr>Current projected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Dave Halasz</cp:lastModifiedBy>
  <cp:revision>182</cp:revision>
  <cp:lastPrinted>1998-02-10T13:28:06Z</cp:lastPrinted>
  <dcterms:created xsi:type="dcterms:W3CDTF">2009-11-09T00:32:22Z</dcterms:created>
  <dcterms:modified xsi:type="dcterms:W3CDTF">2013-03-20T18:35:43Z</dcterms:modified>
</cp:coreProperties>
</file>