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6" r:id="rId3"/>
    <p:sldId id="271" r:id="rId4"/>
    <p:sldId id="278" r:id="rId5"/>
    <p:sldId id="277" r:id="rId6"/>
    <p:sldId id="279" r:id="rId7"/>
    <p:sldId id="280" r:id="rId8"/>
    <p:sldId id="281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 varScale="1">
        <p:scale>
          <a:sx n="74" d="100"/>
          <a:sy n="7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802.11-11/0285r6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2013-3-20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604931"/>
              </p:ext>
            </p:extLst>
          </p:nvPr>
        </p:nvGraphicFramePr>
        <p:xfrm>
          <a:off x="533400" y="2657475"/>
          <a:ext cx="7553325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57475"/>
                        <a:ext cx="7553325" cy="359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March 2013 – Internal LB not starting in March 2013 since draft text not finished. Timeline needs to be reviewed.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</a:t>
            </a:r>
            <a:r>
              <a:rPr lang="en-US" dirty="0" smtClean="0"/>
              <a:t> </a:t>
            </a:r>
            <a:r>
              <a:rPr lang="en-US" dirty="0" smtClean="0"/>
              <a:t>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Jan</a:t>
            </a:r>
            <a:r>
              <a:rPr lang="en-US" dirty="0" smtClean="0"/>
              <a:t>. 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Jan</a:t>
            </a:r>
            <a:r>
              <a:rPr lang="en-US" dirty="0" smtClean="0"/>
              <a:t>.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for </a:t>
            </a:r>
            <a:r>
              <a:rPr lang="en-US" dirty="0" smtClean="0"/>
              <a:t>March</a:t>
            </a:r>
            <a:r>
              <a:rPr lang="en-US" dirty="0" smtClean="0"/>
              <a:t>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text not available yet. Internal LB not happening in March.</a:t>
            </a:r>
          </a:p>
          <a:p>
            <a:r>
              <a:rPr lang="en-US" dirty="0" smtClean="0"/>
              <a:t>Do we want to,</a:t>
            </a:r>
          </a:p>
          <a:p>
            <a:pPr lvl="1"/>
            <a:r>
              <a:rPr lang="en-US" dirty="0" smtClean="0"/>
              <a:t>Try to avoid slipping end date</a:t>
            </a:r>
          </a:p>
          <a:p>
            <a:pPr lvl="1"/>
            <a:r>
              <a:rPr lang="en-US" dirty="0" smtClean="0"/>
              <a:t>Make slight slip of date</a:t>
            </a:r>
          </a:p>
          <a:p>
            <a:pPr lvl="1"/>
            <a:r>
              <a:rPr lang="en-US" dirty="0" smtClean="0"/>
              <a:t>Move dates out significantly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avoid end date slip discussion</a:t>
            </a:r>
            <a:br>
              <a:rPr lang="en-US" dirty="0" smtClean="0"/>
            </a:br>
            <a:r>
              <a:rPr lang="en-US" dirty="0" smtClean="0"/>
              <a:t>Start WG LB in 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text arrives before May face to face meeting</a:t>
            </a:r>
          </a:p>
          <a:p>
            <a:r>
              <a:rPr lang="en-US" dirty="0" smtClean="0"/>
              <a:t>Review draft text in conference call(s) prior to May face to face</a:t>
            </a:r>
          </a:p>
          <a:p>
            <a:r>
              <a:rPr lang="en-US" dirty="0" smtClean="0"/>
              <a:t>Internal TG LB starts in May</a:t>
            </a:r>
          </a:p>
          <a:p>
            <a:pPr lvl="1"/>
            <a:r>
              <a:rPr lang="en-US" dirty="0" smtClean="0"/>
              <a:t>Comments and resolution happen in parallel in May</a:t>
            </a:r>
          </a:p>
          <a:p>
            <a:r>
              <a:rPr lang="en-US" dirty="0" smtClean="0"/>
              <a:t>Finish addressing Internal TG LB comments in July</a:t>
            </a:r>
          </a:p>
          <a:p>
            <a:r>
              <a:rPr lang="en-US" dirty="0" smtClean="0"/>
              <a:t>Start WG LB in July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4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slight date slip discussion</a:t>
            </a:r>
            <a:br>
              <a:rPr lang="en-US" dirty="0" smtClean="0"/>
            </a:br>
            <a:r>
              <a:rPr lang="en-US" dirty="0" smtClean="0"/>
              <a:t>Start WG LB in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text arrives in May face to face meeting</a:t>
            </a:r>
          </a:p>
          <a:p>
            <a:r>
              <a:rPr lang="en-US" dirty="0" smtClean="0"/>
              <a:t>Internal TG LB starts in May</a:t>
            </a:r>
          </a:p>
          <a:p>
            <a:r>
              <a:rPr lang="en-US" dirty="0" smtClean="0"/>
              <a:t>Start WG LB in September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5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dates out significantly discussion</a:t>
            </a:r>
            <a:br>
              <a:rPr lang="en-US" dirty="0" smtClean="0"/>
            </a:br>
            <a:r>
              <a:rPr lang="en-US" dirty="0" smtClean="0"/>
              <a:t>Start WG LB in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text arrives in May</a:t>
            </a:r>
          </a:p>
          <a:p>
            <a:r>
              <a:rPr lang="en-US" dirty="0" smtClean="0"/>
              <a:t>Several rounds of review needed before WG LB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update to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avoid end date slip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1685</TotalTime>
  <Words>323</Words>
  <Application>Microsoft Office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802-11-PathProtection</vt:lpstr>
      <vt:lpstr>Microsoft Word 97 - 2003 Document</vt:lpstr>
      <vt:lpstr>IEEE 802.11ah Timeline Projection</vt:lpstr>
      <vt:lpstr>History</vt:lpstr>
      <vt:lpstr>Abstract</vt:lpstr>
      <vt:lpstr>Current projected IEEE 802.11ah timeline</vt:lpstr>
      <vt:lpstr>Discussion for March 2013</vt:lpstr>
      <vt:lpstr>Try to avoid end date slip discussion Start WG LB in July</vt:lpstr>
      <vt:lpstr>Make slight date slip discussion Start WG LB in September</vt:lpstr>
      <vt:lpstr>Move dates out significantly discussion Start WG LB in ?</vt:lpstr>
      <vt:lpstr>Suggested update to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181</cp:revision>
  <cp:lastPrinted>1998-02-10T13:28:06Z</cp:lastPrinted>
  <dcterms:created xsi:type="dcterms:W3CDTF">2009-11-09T00:32:22Z</dcterms:created>
  <dcterms:modified xsi:type="dcterms:W3CDTF">2013-03-20T14:05:58Z</dcterms:modified>
</cp:coreProperties>
</file>