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6" r:id="rId3"/>
    <p:sldId id="271" r:id="rId4"/>
    <p:sldId id="277" r:id="rId5"/>
    <p:sldId id="275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97" autoAdjust="0"/>
    <p:restoredTop sz="94660"/>
  </p:normalViewPr>
  <p:slideViewPr>
    <p:cSldViewPr>
      <p:cViewPr>
        <p:scale>
          <a:sx n="100" d="100"/>
          <a:sy n="100" d="100"/>
        </p:scale>
        <p:origin x="-4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802.11-11/0285r5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2012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Motorola Mobility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</a:t>
            </a:r>
            <a:br>
              <a:rPr lang="en-US" dirty="0" smtClean="0"/>
            </a:br>
            <a:r>
              <a:rPr lang="en-US" dirty="0" smtClean="0"/>
              <a:t>Timeline Projection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2012-11-14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94830084"/>
              </p:ext>
            </p:extLst>
          </p:nvPr>
        </p:nvGraphicFramePr>
        <p:xfrm>
          <a:off x="533400" y="2657475"/>
          <a:ext cx="7639050" cy="3629025"/>
        </p:xfrm>
        <a:graphic>
          <a:graphicData uri="http://schemas.openxmlformats.org/presentationml/2006/ole">
            <p:oleObj spid="_x0000_s1082" name="Document" r:id="rId4" imgW="8700545" imgH="4130115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2012 – Move out 2 </a:t>
            </a:r>
            <a:r>
              <a:rPr lang="en-US" dirty="0" smtClean="0"/>
              <a:t>months</a:t>
            </a:r>
          </a:p>
          <a:p>
            <a:r>
              <a:rPr lang="en-US" dirty="0" smtClean="0"/>
              <a:t>November 2012 – Suggest move out internal task group letter ballot and enlarging time between letter ballot to sponsor ballot.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802.11ah timeline. This document gets updated as milestones are met.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36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for November 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we have an initial draft text submission for the PHY, achieving internal task group letter ballot in January 2013 appears unlikely.</a:t>
            </a:r>
          </a:p>
          <a:p>
            <a:pPr lvl="1"/>
            <a:r>
              <a:rPr lang="en-US" dirty="0" smtClean="0"/>
              <a:t>Suggest moving Internal Task Group ballot from Jan. 2012 to March 2013</a:t>
            </a:r>
          </a:p>
          <a:p>
            <a:r>
              <a:rPr lang="en-US" dirty="0" smtClean="0"/>
              <a:t>Initially envisioned draft to be mostly PHY. However, we have a significant amount of MAC functionality in the specification framework document. Currently have one year from initial letter ballot to initial sponsor ballot.</a:t>
            </a:r>
          </a:p>
          <a:p>
            <a:pPr lvl="1"/>
            <a:r>
              <a:rPr lang="en-US" dirty="0" smtClean="0"/>
              <a:t>Suggest enlarging Initial LB to Initial SB from one year to 1.5 years.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update to </a:t>
            </a:r>
            <a:r>
              <a:rPr lang="en-US" dirty="0" smtClean="0"/>
              <a:t>IEEE 802.11ah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Task Group Ballot : </a:t>
            </a:r>
            <a:r>
              <a:rPr lang="en-US" dirty="0" smtClean="0"/>
              <a:t>Jan. 2013 → March 2013</a:t>
            </a:r>
            <a:endParaRPr lang="en-US" dirty="0" smtClean="0"/>
          </a:p>
          <a:p>
            <a:r>
              <a:rPr lang="en-US" dirty="0" smtClean="0"/>
              <a:t>Initial </a:t>
            </a:r>
            <a:r>
              <a:rPr lang="en-US" dirty="0"/>
              <a:t>Letter Ballot : </a:t>
            </a:r>
            <a:r>
              <a:rPr lang="en-US" dirty="0" smtClean="0"/>
              <a:t>May </a:t>
            </a:r>
            <a:r>
              <a:rPr lang="en-US" dirty="0" smtClean="0"/>
              <a:t>2013 → </a:t>
            </a:r>
            <a:r>
              <a:rPr lang="en-US" dirty="0" smtClean="0"/>
              <a:t>July 2013</a:t>
            </a:r>
            <a:endParaRPr lang="en-US" dirty="0"/>
          </a:p>
          <a:p>
            <a:r>
              <a:rPr lang="en-US" dirty="0"/>
              <a:t>Initial Sponsor Ballot : </a:t>
            </a:r>
            <a:r>
              <a:rPr lang="en-US" dirty="0" smtClean="0"/>
              <a:t>May </a:t>
            </a:r>
            <a:r>
              <a:rPr lang="en-US" dirty="0" smtClean="0"/>
              <a:t>2014 → </a:t>
            </a:r>
            <a:r>
              <a:rPr lang="en-US" dirty="0" smtClean="0"/>
              <a:t>Jan. 2015</a:t>
            </a:r>
            <a:endParaRPr lang="en-US" dirty="0"/>
          </a:p>
          <a:p>
            <a:r>
              <a:rPr lang="en-US" dirty="0"/>
              <a:t>EC Approval : </a:t>
            </a:r>
            <a:r>
              <a:rPr lang="en-US" dirty="0" smtClean="0"/>
              <a:t>March </a:t>
            </a:r>
            <a:r>
              <a:rPr lang="en-US" dirty="0" smtClean="0"/>
              <a:t>2015 → </a:t>
            </a:r>
            <a:r>
              <a:rPr lang="en-US" dirty="0" smtClean="0"/>
              <a:t>November 2015</a:t>
            </a:r>
            <a:endParaRPr lang="en-US" dirty="0"/>
          </a:p>
          <a:p>
            <a:r>
              <a:rPr lang="en-US" dirty="0" err="1"/>
              <a:t>Revcom</a:t>
            </a:r>
            <a:r>
              <a:rPr lang="en-US" dirty="0"/>
              <a:t> Approval : </a:t>
            </a:r>
            <a:r>
              <a:rPr lang="en-US" dirty="0" smtClean="0"/>
              <a:t>May </a:t>
            </a:r>
            <a:r>
              <a:rPr lang="en-US" dirty="0" smtClean="0"/>
              <a:t>2015 → </a:t>
            </a:r>
            <a:r>
              <a:rPr lang="en-US" dirty="0" smtClean="0"/>
              <a:t>Jan. 2016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110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1659</TotalTime>
  <Words>253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802.11ah Timeline Projection</vt:lpstr>
      <vt:lpstr>History</vt:lpstr>
      <vt:lpstr>Abstract</vt:lpstr>
      <vt:lpstr>Discussion for November 2012</vt:lpstr>
      <vt:lpstr>Suggested update to IEEE 802.11ah timeline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build</cp:lastModifiedBy>
  <cp:revision>177</cp:revision>
  <cp:lastPrinted>1998-02-10T13:28:06Z</cp:lastPrinted>
  <dcterms:created xsi:type="dcterms:W3CDTF">2009-11-09T00:32:22Z</dcterms:created>
  <dcterms:modified xsi:type="dcterms:W3CDTF">2012-11-14T16:50:32Z</dcterms:modified>
</cp:coreProperties>
</file>