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1" r:id="rId3"/>
    <p:sldId id="274" r:id="rId4"/>
    <p:sldId id="275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100" d="100"/>
          <a:sy n="100" d="100"/>
        </p:scale>
        <p:origin x="-221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2011-09-05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30084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ocument" r:id="rId4" imgW="8691842" imgH="4130615" progId="Word.Document.8">
                  <p:embed/>
                </p:oleObj>
              </mc:Choice>
              <mc:Fallback>
                <p:oleObj name="Document" r:id="rId4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 smtClean="0"/>
              <a:t>802.11ah </a:t>
            </a:r>
            <a:r>
              <a:rPr lang="en-US" dirty="0" smtClean="0"/>
              <a:t>timeline. This document gets updated as milestones are met.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37682" y="1701161"/>
            <a:ext cx="8615964" cy="5132903"/>
            <a:chOff x="304800" y="1363663"/>
            <a:chExt cx="8615964" cy="5132903"/>
          </a:xfrm>
        </p:grpSpPr>
        <p:sp>
          <p:nvSpPr>
            <p:cNvPr id="8" name="TextBox 7"/>
            <p:cNvSpPr txBox="1"/>
            <p:nvPr/>
          </p:nvSpPr>
          <p:spPr>
            <a:xfrm>
              <a:off x="1925071" y="6127234"/>
              <a:ext cx="190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First/Last motion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04800" y="1363663"/>
              <a:ext cx="8615964" cy="5108274"/>
              <a:chOff x="304800" y="1363663"/>
              <a:chExt cx="8615964" cy="5108274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783239" y="1370013"/>
                <a:ext cx="1206500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6525" tIns="639763" rIns="136525" bIns="639763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2002438" y="1370013"/>
                <a:ext cx="6908801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2002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535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3069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3602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4136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4669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5202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36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6269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6803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7336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7869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>
                <a:off x="2529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>
                <a:off x="3062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3596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4129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Line 22"/>
              <p:cNvSpPr>
                <a:spLocks noChangeShapeType="1"/>
              </p:cNvSpPr>
              <p:nvPr/>
            </p:nvSpPr>
            <p:spPr bwMode="auto">
              <a:xfrm>
                <a:off x="4663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Line 23"/>
              <p:cNvSpPr>
                <a:spLocks noChangeShapeType="1"/>
              </p:cNvSpPr>
              <p:nvPr/>
            </p:nvSpPr>
            <p:spPr bwMode="auto">
              <a:xfrm>
                <a:off x="5196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Line 24"/>
              <p:cNvSpPr>
                <a:spLocks noChangeShapeType="1"/>
              </p:cNvSpPr>
              <p:nvPr/>
            </p:nvSpPr>
            <p:spPr bwMode="auto">
              <a:xfrm>
                <a:off x="5729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Line 25"/>
              <p:cNvSpPr>
                <a:spLocks noChangeShapeType="1"/>
              </p:cNvSpPr>
              <p:nvPr/>
            </p:nvSpPr>
            <p:spPr bwMode="auto">
              <a:xfrm>
                <a:off x="6263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Line 26"/>
              <p:cNvSpPr>
                <a:spLocks noChangeShapeType="1"/>
              </p:cNvSpPr>
              <p:nvPr/>
            </p:nvSpPr>
            <p:spPr bwMode="auto">
              <a:xfrm>
                <a:off x="6796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Line 27"/>
              <p:cNvSpPr>
                <a:spLocks noChangeShapeType="1"/>
              </p:cNvSpPr>
              <p:nvPr/>
            </p:nvSpPr>
            <p:spPr bwMode="auto">
              <a:xfrm>
                <a:off x="7330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Line 28"/>
              <p:cNvSpPr>
                <a:spLocks noChangeShapeType="1"/>
              </p:cNvSpPr>
              <p:nvPr/>
            </p:nvSpPr>
            <p:spPr bwMode="auto">
              <a:xfrm>
                <a:off x="7863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56"/>
              <p:cNvSpPr>
                <a:spLocks noChangeArrowheads="1"/>
              </p:cNvSpPr>
              <p:nvPr/>
            </p:nvSpPr>
            <p:spPr bwMode="auto">
              <a:xfrm>
                <a:off x="2181827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Oval 60"/>
              <p:cNvSpPr>
                <a:spLocks noChangeArrowheads="1"/>
              </p:cNvSpPr>
              <p:nvPr/>
            </p:nvSpPr>
            <p:spPr bwMode="auto">
              <a:xfrm>
                <a:off x="2724753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7" name="AutoShape 61"/>
              <p:cNvCxnSpPr>
                <a:cxnSpLocks noChangeShapeType="1"/>
                <a:stCxn id="35" idx="6"/>
                <a:endCxn id="36" idx="2"/>
              </p:cNvCxnSpPr>
              <p:nvPr/>
            </p:nvCxnSpPr>
            <p:spPr bwMode="auto">
              <a:xfrm>
                <a:off x="2334227" y="2116138"/>
                <a:ext cx="390526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Oval 66"/>
              <p:cNvSpPr>
                <a:spLocks noChangeArrowheads="1"/>
              </p:cNvSpPr>
              <p:nvPr/>
            </p:nvSpPr>
            <p:spPr bwMode="auto">
              <a:xfrm>
                <a:off x="3258152" y="298291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Oval 67"/>
              <p:cNvSpPr>
                <a:spLocks noChangeArrowheads="1"/>
              </p:cNvSpPr>
              <p:nvPr/>
            </p:nvSpPr>
            <p:spPr bwMode="auto">
              <a:xfrm>
                <a:off x="8574689" y="296901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0" name="AutoShape 68"/>
              <p:cNvCxnSpPr>
                <a:cxnSpLocks noChangeShapeType="1"/>
                <a:stCxn id="38" idx="6"/>
                <a:endCxn id="39" idx="2"/>
              </p:cNvCxnSpPr>
              <p:nvPr/>
            </p:nvCxnSpPr>
            <p:spPr bwMode="auto">
              <a:xfrm flipV="1">
                <a:off x="3410552" y="3045212"/>
                <a:ext cx="5164137" cy="13901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" name="Oval 70"/>
              <p:cNvSpPr>
                <a:spLocks noChangeArrowheads="1"/>
              </p:cNvSpPr>
              <p:nvPr/>
            </p:nvSpPr>
            <p:spPr bwMode="auto">
              <a:xfrm>
                <a:off x="4320189" y="3451226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Oval 71"/>
              <p:cNvSpPr>
                <a:spLocks noChangeArrowheads="1"/>
              </p:cNvSpPr>
              <p:nvPr/>
            </p:nvSpPr>
            <p:spPr bwMode="auto">
              <a:xfrm>
                <a:off x="8576620" y="3436381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3" name="AutoShape 72"/>
              <p:cNvCxnSpPr>
                <a:cxnSpLocks noChangeShapeType="1"/>
                <a:stCxn id="41" idx="6"/>
                <a:endCxn id="42" idx="2"/>
              </p:cNvCxnSpPr>
              <p:nvPr/>
            </p:nvCxnSpPr>
            <p:spPr bwMode="auto">
              <a:xfrm flipV="1">
                <a:off x="4472589" y="3512581"/>
                <a:ext cx="4104031" cy="14845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4" name="Oval 74"/>
              <p:cNvSpPr>
                <a:spLocks noChangeArrowheads="1"/>
              </p:cNvSpPr>
              <p:nvPr/>
            </p:nvSpPr>
            <p:spPr bwMode="auto">
              <a:xfrm>
                <a:off x="2719132" y="39624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Oval 75"/>
              <p:cNvSpPr>
                <a:spLocks noChangeArrowheads="1"/>
              </p:cNvSpPr>
              <p:nvPr/>
            </p:nvSpPr>
            <p:spPr bwMode="auto">
              <a:xfrm>
                <a:off x="3253389" y="396295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6" name="AutoShape 76"/>
              <p:cNvCxnSpPr>
                <a:cxnSpLocks noChangeShapeType="1"/>
                <a:stCxn id="44" idx="6"/>
                <a:endCxn id="45" idx="2"/>
              </p:cNvCxnSpPr>
              <p:nvPr/>
            </p:nvCxnSpPr>
            <p:spPr bwMode="auto">
              <a:xfrm>
                <a:off x="2871532" y="4038600"/>
                <a:ext cx="381857" cy="558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1996089" y="1744663"/>
                <a:ext cx="691515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Oval 66"/>
              <p:cNvSpPr>
                <a:spLocks noChangeArrowheads="1"/>
              </p:cNvSpPr>
              <p:nvPr/>
            </p:nvSpPr>
            <p:spPr bwMode="auto">
              <a:xfrm>
                <a:off x="2724753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Oval 67"/>
              <p:cNvSpPr>
                <a:spLocks noChangeArrowheads="1"/>
              </p:cNvSpPr>
              <p:nvPr/>
            </p:nvSpPr>
            <p:spPr bwMode="auto">
              <a:xfrm>
                <a:off x="5896577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0" name="AutoShape 68"/>
              <p:cNvCxnSpPr>
                <a:cxnSpLocks noChangeShapeType="1"/>
                <a:stCxn id="48" idx="6"/>
                <a:endCxn id="49" idx="2"/>
              </p:cNvCxnSpPr>
              <p:nvPr/>
            </p:nvCxnSpPr>
            <p:spPr bwMode="auto">
              <a:xfrm>
                <a:off x="2877153" y="2582863"/>
                <a:ext cx="3019424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8386549" y="137001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8390539" y="137636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53" name="Oval 66"/>
              <p:cNvSpPr>
                <a:spLocks noChangeArrowheads="1"/>
              </p:cNvSpPr>
              <p:nvPr/>
            </p:nvSpPr>
            <p:spPr bwMode="auto">
              <a:xfrm>
                <a:off x="2717245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Oval 67"/>
              <p:cNvSpPr>
                <a:spLocks noChangeArrowheads="1"/>
              </p:cNvSpPr>
              <p:nvPr/>
            </p:nvSpPr>
            <p:spPr bwMode="auto">
              <a:xfrm>
                <a:off x="4301782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5" name="AutoShape 68"/>
              <p:cNvCxnSpPr>
                <a:cxnSpLocks noChangeShapeType="1"/>
                <a:stCxn id="53" idx="6"/>
                <a:endCxn id="54" idx="2"/>
              </p:cNvCxnSpPr>
              <p:nvPr/>
            </p:nvCxnSpPr>
            <p:spPr bwMode="auto">
              <a:xfrm>
                <a:off x="2869645" y="4563762"/>
                <a:ext cx="1432137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6" name="Oval 66"/>
              <p:cNvSpPr>
                <a:spLocks noChangeArrowheads="1"/>
              </p:cNvSpPr>
              <p:nvPr/>
            </p:nvSpPr>
            <p:spPr bwMode="auto">
              <a:xfrm>
                <a:off x="3267677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Oval 67"/>
              <p:cNvSpPr>
                <a:spLocks noChangeArrowheads="1"/>
              </p:cNvSpPr>
              <p:nvPr/>
            </p:nvSpPr>
            <p:spPr bwMode="auto">
              <a:xfrm>
                <a:off x="5947786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8" name="AutoShape 68"/>
              <p:cNvCxnSpPr>
                <a:cxnSpLocks noChangeShapeType="1"/>
                <a:stCxn id="56" idx="6"/>
                <a:endCxn id="57" idx="2"/>
              </p:cNvCxnSpPr>
              <p:nvPr/>
            </p:nvCxnSpPr>
            <p:spPr bwMode="auto">
              <a:xfrm>
                <a:off x="3420077" y="5029200"/>
                <a:ext cx="2527709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783239" y="3805881"/>
                <a:ext cx="8137525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Up Arrow 59"/>
              <p:cNvSpPr/>
              <p:nvPr/>
            </p:nvSpPr>
            <p:spPr bwMode="auto">
              <a:xfrm>
                <a:off x="2763883" y="224498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1" name="Up Arrow 60"/>
              <p:cNvSpPr/>
              <p:nvPr/>
            </p:nvSpPr>
            <p:spPr bwMode="auto">
              <a:xfrm>
                <a:off x="3275764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2" name="Up Arrow 61"/>
              <p:cNvSpPr/>
              <p:nvPr/>
            </p:nvSpPr>
            <p:spPr bwMode="auto">
              <a:xfrm>
                <a:off x="5916337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3" name="Up Arrow 62"/>
              <p:cNvSpPr/>
              <p:nvPr/>
            </p:nvSpPr>
            <p:spPr bwMode="auto">
              <a:xfrm>
                <a:off x="3809164" y="3200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4" name="Up Arrow 63"/>
              <p:cNvSpPr/>
              <p:nvPr/>
            </p:nvSpPr>
            <p:spPr bwMode="auto">
              <a:xfrm>
                <a:off x="4865111" y="321035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5" name="Up Arrow 64"/>
              <p:cNvSpPr/>
              <p:nvPr/>
            </p:nvSpPr>
            <p:spPr bwMode="auto">
              <a:xfrm>
                <a:off x="4342564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6" name="5-Point Star 65"/>
              <p:cNvSpPr/>
              <p:nvPr/>
            </p:nvSpPr>
            <p:spPr bwMode="auto">
              <a:xfrm>
                <a:off x="4305752" y="3200400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7" name="Up Arrow 66"/>
              <p:cNvSpPr/>
              <p:nvPr/>
            </p:nvSpPr>
            <p:spPr bwMode="auto">
              <a:xfrm>
                <a:off x="8611502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4342723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Oval 67"/>
              <p:cNvSpPr>
                <a:spLocks noChangeArrowheads="1"/>
              </p:cNvSpPr>
              <p:nvPr/>
            </p:nvSpPr>
            <p:spPr bwMode="auto">
              <a:xfrm>
                <a:off x="6987189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0" name="AutoShape 68"/>
              <p:cNvCxnSpPr>
                <a:cxnSpLocks noChangeShapeType="1"/>
                <a:stCxn id="68" idx="6"/>
                <a:endCxn id="69" idx="2"/>
              </p:cNvCxnSpPr>
              <p:nvPr/>
            </p:nvCxnSpPr>
            <p:spPr bwMode="auto">
              <a:xfrm>
                <a:off x="4495123" y="5486400"/>
                <a:ext cx="2492066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304800" y="2001233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TGac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04800" y="3962958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TGah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Up Arrow 72"/>
              <p:cNvSpPr/>
              <p:nvPr/>
            </p:nvSpPr>
            <p:spPr bwMode="auto">
              <a:xfrm>
                <a:off x="1600200" y="6248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4" name="5-Point Star 73"/>
              <p:cNvSpPr/>
              <p:nvPr/>
            </p:nvSpPr>
            <p:spPr bwMode="auto">
              <a:xfrm>
                <a:off x="4524978" y="6199142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44495" y="6102605"/>
                <a:ext cx="2379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Sub groups formed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TGac</a:t>
            </a:r>
            <a:r>
              <a:rPr lang="en-US" dirty="0" smtClean="0"/>
              <a:t> as guide to internal task group ballot</a:t>
            </a:r>
            <a:endParaRPr lang="en-US" dirty="0"/>
          </a:p>
        </p:txBody>
      </p:sp>
      <p:sp>
        <p:nvSpPr>
          <p:cNvPr id="77" name="Up Arrow 76"/>
          <p:cNvSpPr/>
          <p:nvPr/>
        </p:nvSpPr>
        <p:spPr bwMode="auto">
          <a:xfrm>
            <a:off x="2684205" y="4523697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8" name="Up Arrow 77"/>
          <p:cNvSpPr/>
          <p:nvPr/>
        </p:nvSpPr>
        <p:spPr bwMode="auto">
          <a:xfrm>
            <a:off x="3749435" y="4985016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0" name="Up Arrow 79"/>
          <p:cNvSpPr/>
          <p:nvPr/>
        </p:nvSpPr>
        <p:spPr bwMode="auto">
          <a:xfrm>
            <a:off x="3742045" y="5452689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Forecasted</a:t>
            </a:r>
            <a:r>
              <a:rPr lang="en-US" dirty="0" smtClean="0"/>
              <a:t> </a:t>
            </a:r>
            <a:r>
              <a:rPr lang="en-US" dirty="0" smtClean="0"/>
              <a:t>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</a:t>
            </a:r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2014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2014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1616</TotalTime>
  <Words>148</Words>
  <Application>Microsoft Office PowerPoint</Application>
  <PresentationFormat>On-screen Show (4:3)</PresentationFormat>
  <Paragraphs>53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Abstract</vt:lpstr>
      <vt:lpstr>Use TGac as guide to internal task group ballot</vt:lpstr>
      <vt:lpstr>Forecasted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165</cp:revision>
  <cp:lastPrinted>1998-02-10T13:28:06Z</cp:lastPrinted>
  <dcterms:created xsi:type="dcterms:W3CDTF">2009-11-09T00:32:22Z</dcterms:created>
  <dcterms:modified xsi:type="dcterms:W3CDTF">2011-09-05T17:58:07Z</dcterms:modified>
</cp:coreProperties>
</file>