
<file path=[Content_Types].xml><?xml version="1.0" encoding="utf-8"?>
<Types xmlns="http://schemas.openxmlformats.org/package/2006/content-types">
  <Override PartName="/ppt/slides/slide5.xml" ContentType="application/vnd.openxmlformats-officedocument.presentationml.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88" r:id="rId3"/>
    <p:sldId id="289" r:id="rId4"/>
    <p:sldId id="277" r:id="rId5"/>
    <p:sldId id="286"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182" autoAdjust="0"/>
  </p:normalViewPr>
  <p:slideViewPr>
    <p:cSldViewPr>
      <p:cViewPr>
        <p:scale>
          <a:sx n="70" d="100"/>
          <a:sy n="70" d="100"/>
        </p:scale>
        <p:origin x="-492" y="-108"/>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1974" y="-7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E631BB95-30F2-4C25-9E3A-F1194980D24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819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088AE4-128F-4ED2-9681-A3F3CB0AA48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5" name="Slide Number Placeholder 14"/>
          <p:cNvSpPr>
            <a:spLocks noGrp="1"/>
          </p:cNvSpPr>
          <p:nvPr>
            <p:ph type="sldNum" sz="quarter" idx="10"/>
          </p:nvPr>
        </p:nvSpPr>
        <p:spPr/>
        <p:txBody>
          <a:bodyPr/>
          <a:lstStyle/>
          <a:p>
            <a:pPr>
              <a:defRPr/>
            </a:pPr>
            <a:r>
              <a:rPr lang="en-US" smtClean="0"/>
              <a:t>Slide </a:t>
            </a:r>
            <a:fld id="{3BCC9D43-93F7-41AE-95F3-940CC9707E4A}" type="slidenum">
              <a:rPr lang="en-US" smtClean="0"/>
              <a:pPr>
                <a:defRPr/>
              </a:pPr>
              <a:t>‹#›</a:t>
            </a:fld>
            <a:endParaRPr lang="en-US"/>
          </a:p>
        </p:txBody>
      </p:sp>
      <p:sp>
        <p:nvSpPr>
          <p:cNvPr id="16" name="Footer Placeholder 15"/>
          <p:cNvSpPr>
            <a:spLocks noGrp="1"/>
          </p:cNvSpPr>
          <p:nvPr>
            <p:ph type="ftr" sz="quarter" idx="11"/>
          </p:nvPr>
        </p:nvSpPr>
        <p:spPr>
          <a:xfrm>
            <a:off x="7030690" y="6475413"/>
            <a:ext cx="1513235" cy="184666"/>
          </a:xfrm>
        </p:spPr>
        <p:txBody>
          <a:bodyPr/>
          <a:lstStyle/>
          <a:p>
            <a:pPr>
              <a:defRPr/>
            </a:pPr>
            <a:r>
              <a:rPr lang="en-US" dirty="0" smtClean="0"/>
              <a:t>Qualcomm Incorporated</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p>
            <a:pPr>
              <a:defRPr/>
            </a:pPr>
            <a:r>
              <a:rPr lang="en-US" smtClean="0"/>
              <a:t>Slide </a:t>
            </a:r>
            <a:fld id="{3BCC9D43-93F7-41AE-95F3-940CC9707E4A}" type="slidenum">
              <a:rPr lang="en-US" smtClean="0"/>
              <a:pPr>
                <a:defRPr/>
              </a:pPr>
              <a:t>‹#›</a:t>
            </a:fld>
            <a:endParaRPr lang="en-US"/>
          </a:p>
        </p:txBody>
      </p:sp>
      <p:sp>
        <p:nvSpPr>
          <p:cNvPr id="9" name="Footer Placeholder 8"/>
          <p:cNvSpPr>
            <a:spLocks noGrp="1"/>
          </p:cNvSpPr>
          <p:nvPr>
            <p:ph type="ftr" sz="quarter" idx="11"/>
          </p:nvPr>
        </p:nvSpPr>
        <p:spPr>
          <a:xfrm>
            <a:off x="6992218" y="6475413"/>
            <a:ext cx="1551707" cy="184666"/>
          </a:xfrm>
        </p:spPr>
        <p:txBody>
          <a:bodyPr/>
          <a:lstStyle/>
          <a:p>
            <a:pPr>
              <a:defRPr/>
            </a:pPr>
            <a:r>
              <a:rPr lang="en-US" dirty="0" smtClean="0"/>
              <a:t> Qualcomm Incorporated</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0"/>
          </p:nvPr>
        </p:nvSpPr>
        <p:spPr/>
        <p:txBody>
          <a:bodyPr/>
          <a:lstStyle/>
          <a:p>
            <a:pPr>
              <a:defRPr/>
            </a:pPr>
            <a:r>
              <a:rPr lang="en-US" smtClean="0"/>
              <a:t>Slide </a:t>
            </a:r>
            <a:fld id="{3BCC9D43-93F7-41AE-95F3-940CC9707E4A}" type="slidenum">
              <a:rPr lang="en-US" smtClean="0"/>
              <a:pPr>
                <a:defRPr/>
              </a:pPr>
              <a:t>‹#›</a:t>
            </a:fld>
            <a:endParaRPr lang="en-US"/>
          </a:p>
        </p:txBody>
      </p:sp>
      <p:sp>
        <p:nvSpPr>
          <p:cNvPr id="10" name="Footer Placeholder 9"/>
          <p:cNvSpPr>
            <a:spLocks noGrp="1"/>
          </p:cNvSpPr>
          <p:nvPr>
            <p:ph type="ftr" sz="quarter" idx="11"/>
          </p:nvPr>
        </p:nvSpPr>
        <p:spPr>
          <a:xfrm>
            <a:off x="6953746" y="6475413"/>
            <a:ext cx="1590179" cy="184666"/>
          </a:xfrm>
        </p:spPr>
        <p:txBody>
          <a:bodyPr/>
          <a:lstStyle/>
          <a:p>
            <a:pPr>
              <a:defRPr/>
            </a:pPr>
            <a:r>
              <a:rPr lang="en-US" dirty="0" smtClean="0"/>
              <a:t> Qualcomm Incorporated</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7" name="Slide Number Placeholder 6"/>
          <p:cNvSpPr>
            <a:spLocks noGrp="1"/>
          </p:cNvSpPr>
          <p:nvPr>
            <p:ph type="sldNum" sz="quarter" idx="10"/>
          </p:nvPr>
        </p:nvSpPr>
        <p:spPr/>
        <p:txBody>
          <a:bodyPr/>
          <a:lstStyle/>
          <a:p>
            <a:pPr>
              <a:defRPr/>
            </a:pPr>
            <a:r>
              <a:rPr lang="en-US" smtClean="0"/>
              <a:t>Slide </a:t>
            </a:r>
            <a:fld id="{3BCC9D43-93F7-41AE-95F3-940CC9707E4A}"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en-US" dirty="0" smtClean="0"/>
              <a:t>Qualcomm Incorporated</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10"/>
          </p:nvPr>
        </p:nvSpPr>
        <p:spPr/>
        <p:txBody>
          <a:bodyPr/>
          <a:lstStyle/>
          <a:p>
            <a:pPr>
              <a:defRPr/>
            </a:pPr>
            <a:r>
              <a:rPr lang="en-US" smtClean="0"/>
              <a:t>Slide </a:t>
            </a:r>
            <a:fld id="{3BCC9D43-93F7-41AE-95F3-940CC9707E4A}" type="slidenum">
              <a:rPr lang="en-US" smtClean="0"/>
              <a:pPr>
                <a:defRPr/>
              </a:pPr>
              <a:t>‹#›</a:t>
            </a:fld>
            <a:endParaRPr lang="en-US"/>
          </a:p>
        </p:txBody>
      </p:sp>
      <p:sp>
        <p:nvSpPr>
          <p:cNvPr id="7" name="Footer Placeholder 6"/>
          <p:cNvSpPr>
            <a:spLocks noGrp="1"/>
          </p:cNvSpPr>
          <p:nvPr>
            <p:ph type="ftr" sz="quarter" idx="11"/>
          </p:nvPr>
        </p:nvSpPr>
        <p:spPr>
          <a:xfrm>
            <a:off x="7030690" y="6475413"/>
            <a:ext cx="1513235" cy="184666"/>
          </a:xfrm>
        </p:spPr>
        <p:txBody>
          <a:bodyPr/>
          <a:lstStyle/>
          <a:p>
            <a:pPr>
              <a:defRPr/>
            </a:pPr>
            <a:r>
              <a:rPr lang="en-US" dirty="0" smtClean="0"/>
              <a:t>Qualcomm Incorporated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533400"/>
          </a:xfrm>
          <a:prstGeom prst="rect">
            <a:avLst/>
          </a:prstGeom>
          <a:solidFill>
            <a:schemeClr val="accent3">
              <a:lumMod val="85000"/>
            </a:schemeClr>
          </a:solid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9" name="Rectangle 5"/>
          <p:cNvSpPr>
            <a:spLocks noGrp="1" noChangeArrowheads="1"/>
          </p:cNvSpPr>
          <p:nvPr>
            <p:ph type="ftr" sz="quarter" idx="3"/>
          </p:nvPr>
        </p:nvSpPr>
        <p:spPr bwMode="auto">
          <a:xfrm>
            <a:off x="6809476" y="6475413"/>
            <a:ext cx="173444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err="1" smtClean="0"/>
              <a:t>S.Abraham</a:t>
            </a:r>
            <a:r>
              <a:rPr lang="en-US" dirty="0" smtClean="0"/>
              <a:t>, Qualcomm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3BCC9D43-93F7-41AE-95F3-940CC9707E4A}" type="slidenum">
              <a:rPr lang="en-US"/>
              <a:pPr>
                <a:defRPr/>
              </a:pPr>
              <a:t>‹#›</a:t>
            </a:fld>
            <a:endParaRPr lang="en-US"/>
          </a:p>
        </p:txBody>
      </p:sp>
      <p:sp>
        <p:nvSpPr>
          <p:cNvPr id="1031" name="Rectangle 7"/>
          <p:cNvSpPr>
            <a:spLocks noChangeArrowheads="1"/>
          </p:cNvSpPr>
          <p:nvPr/>
        </p:nvSpPr>
        <p:spPr bwMode="auto">
          <a:xfrm>
            <a:off x="5232954" y="332601"/>
            <a:ext cx="3212546"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err="1" smtClean="0">
                <a:solidFill>
                  <a:schemeClr val="tx1"/>
                </a:solidFill>
              </a:rPr>
              <a:t>doc.:IEEE</a:t>
            </a:r>
            <a:r>
              <a:rPr lang="en-US" sz="1800" b="1" dirty="0" smtClean="0">
                <a:solidFill>
                  <a:schemeClr val="tx1"/>
                </a:solidFill>
              </a:rPr>
              <a:t> </a:t>
            </a:r>
            <a:r>
              <a:rPr lang="en-US" sz="1800" b="1" dirty="0" smtClean="0">
                <a:solidFill>
                  <a:schemeClr val="tx1"/>
                </a:solidFill>
              </a:rPr>
              <a:t>802.11-11/0264r1</a:t>
            </a:r>
            <a:endParaRPr lang="en-US" sz="1800" b="1"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Rectangle 4"/>
          <p:cNvSpPr txBox="1">
            <a:spLocks noChangeArrowheads="1"/>
          </p:cNvSpPr>
          <p:nvPr/>
        </p:nvSpPr>
        <p:spPr bwMode="auto">
          <a:xfrm>
            <a:off x="533400" y="304800"/>
            <a:ext cx="2895600" cy="276999"/>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chemeClr val="tx1"/>
                </a:solidFill>
                <a:effectLst/>
                <a:uLnTx/>
                <a:uFillTx/>
                <a:latin typeface="Times New Roman" pitchFamily="18" charset="0"/>
                <a:ea typeface="+mn-ea"/>
                <a:cs typeface="+mn-cs"/>
              </a:rPr>
              <a:t>January 2011</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lstStyle/>
          <a:p>
            <a:r>
              <a:rPr lang="en-US" sz="2800" dirty="0" smtClean="0"/>
              <a:t>CVS Request Signaling</a:t>
            </a:r>
            <a:endParaRPr lang="en-US" sz="2400" dirty="0"/>
          </a:p>
        </p:txBody>
      </p:sp>
      <p:sp>
        <p:nvSpPr>
          <p:cNvPr id="4" name="Slide Number Placeholder 3"/>
          <p:cNvSpPr>
            <a:spLocks noGrp="1"/>
          </p:cNvSpPr>
          <p:nvPr>
            <p:ph type="sldNum" sz="quarter" idx="10"/>
          </p:nvPr>
        </p:nvSpPr>
        <p:spPr/>
        <p:txBody>
          <a:bodyPr/>
          <a:lstStyle/>
          <a:p>
            <a:pPr>
              <a:defRPr/>
            </a:pPr>
            <a:r>
              <a:rPr lang="en-US" smtClean="0"/>
              <a:t>Slide </a:t>
            </a:r>
            <a:fld id="{3BCC9D43-93F7-41AE-95F3-940CC9707E4A}" type="slidenum">
              <a:rPr lang="en-US" smtClean="0"/>
              <a:pPr>
                <a:defRPr/>
              </a:pPr>
              <a:t>1</a:t>
            </a:fld>
            <a:endParaRPr lang="en-US"/>
          </a:p>
        </p:txBody>
      </p:sp>
      <p:sp>
        <p:nvSpPr>
          <p:cNvPr id="5" name="Footer Placeholder 4"/>
          <p:cNvSpPr>
            <a:spLocks noGrp="1"/>
          </p:cNvSpPr>
          <p:nvPr>
            <p:ph type="ftr" sz="quarter" idx="11"/>
          </p:nvPr>
        </p:nvSpPr>
        <p:spPr/>
        <p:txBody>
          <a:bodyPr/>
          <a:lstStyle/>
          <a:p>
            <a:pPr>
              <a:defRPr/>
            </a:pPr>
            <a:r>
              <a:rPr lang="en-US" dirty="0" smtClean="0"/>
              <a:t>Qualcomm Incorporated</a:t>
            </a:r>
            <a:endParaRPr lang="en-US" dirty="0"/>
          </a:p>
        </p:txBody>
      </p:sp>
      <p:graphicFrame>
        <p:nvGraphicFramePr>
          <p:cNvPr id="7" name="Object 4"/>
          <p:cNvGraphicFramePr>
            <a:graphicFrameLocks noChangeAspect="1"/>
          </p:cNvGraphicFramePr>
          <p:nvPr/>
        </p:nvGraphicFramePr>
        <p:xfrm>
          <a:off x="533400" y="3886200"/>
          <a:ext cx="8058150" cy="1638300"/>
        </p:xfrm>
        <a:graphic>
          <a:graphicData uri="http://schemas.openxmlformats.org/presentationml/2006/ole">
            <p:oleObj spid="_x0000_s39937" name="Document" r:id="rId3" imgW="8303778" imgH="1693064" progId="Word.Document.8">
              <p:embed/>
            </p:oleObj>
          </a:graphicData>
        </a:graphic>
      </p:graphicFrame>
      <p:sp>
        <p:nvSpPr>
          <p:cNvPr id="8" name="Rectangle 5"/>
          <p:cNvSpPr>
            <a:spLocks noChangeArrowheads="1"/>
          </p:cNvSpPr>
          <p:nvPr/>
        </p:nvSpPr>
        <p:spPr bwMode="auto">
          <a:xfrm>
            <a:off x="533400" y="28162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GB" sz="2000" b="1" dirty="0"/>
              <a:t>Authors:</a:t>
            </a:r>
            <a:endParaRPr lang="en-GB"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pPr marL="0" lvl="1" algn="just">
              <a:buNone/>
            </a:pPr>
            <a:r>
              <a:rPr lang="en-GB" b="0" dirty="0" smtClean="0"/>
              <a:t>CVS in 802.11af Draft 1.0 is a </a:t>
            </a:r>
            <a:r>
              <a:rPr lang="en-GB" b="0" dirty="0" err="1" smtClean="0"/>
              <a:t>unicast</a:t>
            </a:r>
            <a:r>
              <a:rPr lang="en-GB" b="0" dirty="0" smtClean="0"/>
              <a:t> frame that is transmitted from the enabling AP/STA. Several conditions may cause an STA to miss the CVS such as degraded link quality, or  wrong MCS used by the enabling STA.  To address this scenario, it is useful to have a message for a STA to request a CVS from its enabling AP/STA. This message is sent by an STA that has not </a:t>
            </a:r>
            <a:r>
              <a:rPr lang="en-GB" b="0" dirty="0" err="1" smtClean="0"/>
              <a:t>recieved</a:t>
            </a:r>
            <a:r>
              <a:rPr lang="en-GB" b="0" dirty="0" smtClean="0"/>
              <a:t> the CVS , prior to the CVS interval expiring, to trigger a CVS from the enabling STA.</a:t>
            </a:r>
            <a:endParaRPr lang="en-US" dirty="0" smtClean="0"/>
          </a:p>
          <a:p>
            <a:pPr marL="0" lvl="1" algn="just">
              <a:buNone/>
            </a:pPr>
            <a:endParaRPr lang="en-US" b="0" dirty="0" smtClean="0"/>
          </a:p>
        </p:txBody>
      </p:sp>
      <p:sp>
        <p:nvSpPr>
          <p:cNvPr id="4" name="Slide Number Placeholder 3"/>
          <p:cNvSpPr>
            <a:spLocks noGrp="1"/>
          </p:cNvSpPr>
          <p:nvPr>
            <p:ph type="sldNum" sz="quarter" idx="10"/>
          </p:nvPr>
        </p:nvSpPr>
        <p:spPr/>
        <p:txBody>
          <a:bodyPr/>
          <a:lstStyle/>
          <a:p>
            <a:pPr>
              <a:defRPr/>
            </a:pPr>
            <a:r>
              <a:rPr lang="en-US" smtClean="0"/>
              <a:t>Slide </a:t>
            </a:r>
            <a:fld id="{3BCC9D43-93F7-41AE-95F3-940CC9707E4A}" type="slidenum">
              <a:rPr lang="en-US" smtClean="0"/>
              <a:pPr>
                <a:defRPr/>
              </a:pPr>
              <a:t>2</a:t>
            </a:fld>
            <a:endParaRPr lang="en-US"/>
          </a:p>
        </p:txBody>
      </p:sp>
      <p:sp>
        <p:nvSpPr>
          <p:cNvPr id="5" name="Footer Placeholder 4"/>
          <p:cNvSpPr>
            <a:spLocks noGrp="1"/>
          </p:cNvSpPr>
          <p:nvPr>
            <p:ph type="ftr" sz="quarter" idx="11"/>
          </p:nvPr>
        </p:nvSpPr>
        <p:spPr/>
        <p:txBody>
          <a:bodyPr/>
          <a:lstStyle/>
          <a:p>
            <a:pPr>
              <a:defRPr/>
            </a:pPr>
            <a:r>
              <a:rPr lang="en-US" smtClean="0"/>
              <a:t> Qualcomm Incorporated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ID</a:t>
            </a:r>
            <a:endParaRPr lang="en-US" dirty="0"/>
          </a:p>
        </p:txBody>
      </p:sp>
      <p:sp>
        <p:nvSpPr>
          <p:cNvPr id="3" name="Content Placeholder 2"/>
          <p:cNvSpPr>
            <a:spLocks noGrp="1"/>
          </p:cNvSpPr>
          <p:nvPr>
            <p:ph idx="1"/>
          </p:nvPr>
        </p:nvSpPr>
        <p:spPr/>
        <p:txBody>
          <a:bodyPr/>
          <a:lstStyle/>
          <a:p>
            <a:pPr marL="342900" lvl="1" indent="-342900">
              <a:buFontTx/>
              <a:buChar char="•"/>
            </a:pPr>
            <a:r>
              <a:rPr lang="en-GB" dirty="0" smtClean="0"/>
              <a:t>This contribution addresses </a:t>
            </a:r>
            <a:r>
              <a:rPr lang="en-GB" dirty="0" smtClean="0"/>
              <a:t>CID 2</a:t>
            </a:r>
            <a:br>
              <a:rPr lang="en-GB" dirty="0" smtClean="0"/>
            </a:br>
            <a:endParaRPr lang="en-GB" dirty="0" smtClean="0"/>
          </a:p>
          <a:p>
            <a:pPr marL="342900" lvl="1" indent="-342900">
              <a:buFontTx/>
              <a:buChar char="•"/>
            </a:pPr>
            <a:r>
              <a:rPr lang="en-GB" dirty="0" smtClean="0"/>
              <a:t>Sections that are affected:</a:t>
            </a:r>
          </a:p>
          <a:p>
            <a:pPr marL="685800" lvl="2" indent="-342900"/>
            <a:r>
              <a:rPr lang="en-GB" dirty="0" smtClean="0"/>
              <a:t>6.3 MLME SAP </a:t>
            </a:r>
            <a:r>
              <a:rPr lang="en-GB" dirty="0" smtClean="0"/>
              <a:t>Interface, add 6.3.af7</a:t>
            </a:r>
          </a:p>
          <a:p>
            <a:pPr marL="685800" lvl="2" indent="-342900"/>
            <a:r>
              <a:rPr lang="en-GB" dirty="0" smtClean="0"/>
              <a:t>8.5.8.1, add 8.5.8.af8</a:t>
            </a:r>
          </a:p>
          <a:p>
            <a:pPr marL="685800" lvl="2" indent="-342900"/>
            <a:r>
              <a:rPr lang="en-GB" dirty="0" smtClean="0"/>
              <a:t>10.af2.3:  Add one paragraph</a:t>
            </a:r>
            <a:br>
              <a:rPr lang="en-GB" dirty="0" smtClean="0"/>
            </a:br>
            <a:endParaRPr lang="en-GB" dirty="0" smtClean="0"/>
          </a:p>
          <a:p>
            <a:pPr marL="342900" lvl="1" indent="-342900">
              <a:buFontTx/>
              <a:buChar char="•"/>
            </a:pPr>
            <a:r>
              <a:rPr lang="en-GB" dirty="0" smtClean="0"/>
              <a:t>Text in: 02-11-0263-01-00af-normative-text-for-cvs-report.doc</a:t>
            </a:r>
          </a:p>
          <a:p>
            <a:pPr marL="342900" lvl="1" indent="-342900">
              <a:buFontTx/>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r>
              <a:rPr lang="en-US" smtClean="0"/>
              <a:t>Slide </a:t>
            </a:r>
            <a:fld id="{3BCC9D43-93F7-41AE-95F3-940CC9707E4A}"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r>
              <a:rPr lang="en-US" smtClean="0"/>
              <a:t> Qualcomm Incorporated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685800" y="1905000"/>
            <a:ext cx="7772400" cy="4114800"/>
          </a:xfrm>
        </p:spPr>
        <p:txBody>
          <a:bodyPr/>
          <a:lstStyle/>
          <a:p>
            <a:r>
              <a:rPr lang="en-US" dirty="0" smtClean="0"/>
              <a:t>CVS in 802.11af Draft 1.0 is a </a:t>
            </a:r>
            <a:r>
              <a:rPr lang="en-US" dirty="0" err="1" smtClean="0"/>
              <a:t>unicast</a:t>
            </a:r>
            <a:r>
              <a:rPr lang="en-US" dirty="0" smtClean="0"/>
              <a:t> frame that is transmitted from the enabling AP/STA</a:t>
            </a:r>
            <a:br>
              <a:rPr lang="en-US" dirty="0" smtClean="0"/>
            </a:br>
            <a:endParaRPr lang="en-US" dirty="0" smtClean="0"/>
          </a:p>
          <a:p>
            <a:r>
              <a:rPr lang="en-US" dirty="0" smtClean="0"/>
              <a:t>Several conditions may cause an STA to miss the CVS</a:t>
            </a:r>
          </a:p>
          <a:p>
            <a:pPr lvl="1"/>
            <a:r>
              <a:rPr lang="en-US" dirty="0" smtClean="0"/>
              <a:t>Degraded link quality.</a:t>
            </a:r>
          </a:p>
          <a:p>
            <a:pPr lvl="1"/>
            <a:r>
              <a:rPr lang="en-US" dirty="0" smtClean="0"/>
              <a:t>Wrong MCS used by the enabling STA</a:t>
            </a:r>
            <a:br>
              <a:rPr lang="en-US" dirty="0" smtClean="0"/>
            </a:br>
            <a:endParaRPr lang="en-US" dirty="0" smtClean="0"/>
          </a:p>
          <a:p>
            <a:r>
              <a:rPr lang="en-US" dirty="0" smtClean="0"/>
              <a:t>Require a message for a STA to request a CVS from its enabling AP/STA.</a:t>
            </a:r>
          </a:p>
          <a:p>
            <a:endParaRPr lang="en-US" dirty="0" smtClean="0"/>
          </a:p>
          <a:p>
            <a:pPr lvl="1">
              <a:buNone/>
            </a:pPr>
            <a:endParaRPr lang="en-US" dirty="0"/>
          </a:p>
        </p:txBody>
      </p:sp>
      <p:sp>
        <p:nvSpPr>
          <p:cNvPr id="4" name="Slide Number Placeholder 3"/>
          <p:cNvSpPr>
            <a:spLocks noGrp="1"/>
          </p:cNvSpPr>
          <p:nvPr>
            <p:ph type="sldNum" sz="quarter" idx="10"/>
          </p:nvPr>
        </p:nvSpPr>
        <p:spPr/>
        <p:txBody>
          <a:bodyPr/>
          <a:lstStyle/>
          <a:p>
            <a:pPr>
              <a:defRPr/>
            </a:pPr>
            <a:r>
              <a:rPr lang="en-US" smtClean="0"/>
              <a:t>Slide </a:t>
            </a:r>
            <a:fld id="{3BCC9D43-93F7-41AE-95F3-940CC9707E4A}"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r>
              <a:rPr lang="en-US" smtClean="0"/>
              <a:t> Qualcomm Incorporated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CVS Request IE.</a:t>
            </a:r>
            <a:endParaRPr lang="en-US" dirty="0"/>
          </a:p>
        </p:txBody>
      </p:sp>
      <p:sp>
        <p:nvSpPr>
          <p:cNvPr id="3" name="Content Placeholder 2"/>
          <p:cNvSpPr>
            <a:spLocks noGrp="1"/>
          </p:cNvSpPr>
          <p:nvPr>
            <p:ph idx="1"/>
          </p:nvPr>
        </p:nvSpPr>
        <p:spPr>
          <a:xfrm>
            <a:off x="838200" y="2286000"/>
            <a:ext cx="7772400" cy="3962400"/>
          </a:xfrm>
        </p:spPr>
        <p:txBody>
          <a:bodyPr>
            <a:normAutofit/>
          </a:bodyPr>
          <a:lstStyle/>
          <a:p>
            <a:r>
              <a:rPr lang="en-US" dirty="0" smtClean="0"/>
              <a:t>STA sends a CVS request Action frame</a:t>
            </a:r>
          </a:p>
          <a:p>
            <a:pPr lvl="1"/>
            <a:r>
              <a:rPr lang="en-US" dirty="0" smtClean="0"/>
              <a:t>The Category field is set to the value for public </a:t>
            </a:r>
          </a:p>
          <a:p>
            <a:pPr lvl="1"/>
            <a:r>
              <a:rPr lang="en-US" dirty="0" smtClean="0"/>
              <a:t>The Action field is set to indicate a CVSR frame</a:t>
            </a:r>
          </a:p>
          <a:p>
            <a:r>
              <a:rPr lang="en-US" dirty="0" smtClean="0"/>
              <a:t> A MIB </a:t>
            </a:r>
            <a:r>
              <a:rPr lang="en-GB" dirty="0" smtClean="0">
                <a:latin typeface="Batang" pitchFamily="18" charset="-127"/>
                <a:ea typeface="Batang" pitchFamily="18" charset="-127"/>
              </a:rPr>
              <a:t>dot11CVSResponseTimeout </a:t>
            </a:r>
            <a:r>
              <a:rPr lang="en-GB" dirty="0" smtClean="0">
                <a:latin typeface="+mj-lt"/>
                <a:ea typeface="Batang" pitchFamily="18" charset="-127"/>
              </a:rPr>
              <a:t>is defined</a:t>
            </a:r>
          </a:p>
          <a:p>
            <a:pPr lvl="1"/>
            <a:r>
              <a:rPr lang="en-GB" dirty="0" smtClean="0">
                <a:latin typeface="+mj-lt"/>
                <a:ea typeface="Batang" pitchFamily="18" charset="-127"/>
              </a:rPr>
              <a:t>This MIB is the time limit for the CVS to be sent from the enabling STA after receiving CVS request.</a:t>
            </a:r>
            <a:endParaRPr lang="en-US" dirty="0" smtClean="0">
              <a:latin typeface="+mj-lt"/>
              <a:ea typeface="Batang" pitchFamily="18" charset="-127"/>
            </a:endParaRPr>
          </a:p>
          <a:p>
            <a:r>
              <a:rPr lang="en-US" dirty="0" smtClean="0"/>
              <a:t>Once the enabling STA receives the CVS request, AP responds with a secure </a:t>
            </a:r>
            <a:r>
              <a:rPr lang="en-US" dirty="0" err="1" smtClean="0"/>
              <a:t>unicast</a:t>
            </a:r>
            <a:r>
              <a:rPr lang="en-US" dirty="0" smtClean="0"/>
              <a:t> CVS  frame with in </a:t>
            </a:r>
            <a:r>
              <a:rPr lang="en-GB" dirty="0" smtClean="0">
                <a:latin typeface="Batang" pitchFamily="18" charset="-127"/>
                <a:ea typeface="Batang" pitchFamily="18" charset="-127"/>
              </a:rPr>
              <a:t>dot11CVSResponseTimeout </a:t>
            </a:r>
            <a:r>
              <a:rPr lang="en-US" dirty="0" smtClean="0"/>
              <a:t>.</a:t>
            </a:r>
          </a:p>
          <a:p>
            <a:pPr lvl="1"/>
            <a:endParaRPr lang="en-US" dirty="0"/>
          </a:p>
        </p:txBody>
      </p:sp>
      <p:sp>
        <p:nvSpPr>
          <p:cNvPr id="4" name="Slide Number Placeholder 3"/>
          <p:cNvSpPr>
            <a:spLocks noGrp="1"/>
          </p:cNvSpPr>
          <p:nvPr>
            <p:ph type="sldNum" sz="quarter" idx="10"/>
          </p:nvPr>
        </p:nvSpPr>
        <p:spPr/>
        <p:txBody>
          <a:bodyPr/>
          <a:lstStyle/>
          <a:p>
            <a:pPr>
              <a:defRPr/>
            </a:pPr>
            <a:r>
              <a:rPr lang="en-US" smtClean="0"/>
              <a:t>Slide </a:t>
            </a:r>
            <a:fld id="{3BCC9D43-93F7-41AE-95F3-940CC9707E4A}"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r>
              <a:rPr lang="en-US" smtClean="0"/>
              <a:t> Qualcomm Incorporated</a:t>
            </a:r>
            <a:endParaRPr lang="en-US" dirty="0"/>
          </a:p>
        </p:txBody>
      </p:sp>
      <p:graphicFrame>
        <p:nvGraphicFramePr>
          <p:cNvPr id="32772" name="Object 4"/>
          <p:cNvGraphicFramePr>
            <a:graphicFrameLocks noChangeAspect="1"/>
          </p:cNvGraphicFramePr>
          <p:nvPr/>
        </p:nvGraphicFramePr>
        <p:xfrm>
          <a:off x="2590800" y="1447800"/>
          <a:ext cx="3390900" cy="866775"/>
        </p:xfrm>
        <a:graphic>
          <a:graphicData uri="http://schemas.openxmlformats.org/presentationml/2006/ole">
            <p:oleObj spid="_x0000_s50178" name="Visio" r:id="rId3" imgW="3505810" imgH="883920" progId="Visio.Drawing.11">
              <p:embed/>
            </p:oleObj>
          </a:graphicData>
        </a:graphic>
      </p:graphicFrame>
    </p:spTree>
  </p:cSld>
  <p:clrMapOvr>
    <a:masterClrMapping/>
  </p:clrMapOvr>
</p:sld>
</file>

<file path=ppt/theme/theme1.xml><?xml version="1.0" encoding="utf-8"?>
<a:theme xmlns:a="http://schemas.openxmlformats.org/drawingml/2006/main" name="QcomPropConfidential">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QcomPropConfidential</Template>
  <TotalTime>5127</TotalTime>
  <Words>171</Words>
  <Application>Microsoft Office PowerPoint</Application>
  <PresentationFormat>On-screen Show (4:3)</PresentationFormat>
  <Paragraphs>34</Paragraphs>
  <Slides>5</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vt:i4>
      </vt:variant>
    </vt:vector>
  </HeadingPairs>
  <TitlesOfParts>
    <vt:vector size="8" baseType="lpstr">
      <vt:lpstr>QcomPropConfidential</vt:lpstr>
      <vt:lpstr>Document</vt:lpstr>
      <vt:lpstr>Visio</vt:lpstr>
      <vt:lpstr>CVS Request Signaling</vt:lpstr>
      <vt:lpstr>Abstract</vt:lpstr>
      <vt:lpstr>Comment ID</vt:lpstr>
      <vt:lpstr>Background</vt:lpstr>
      <vt:lpstr>CVS Request IE.</vt:lpstr>
    </vt:vector>
  </TitlesOfParts>
  <Company>Qualcomm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Signaling For Contact Verification Signal</dc:title>
  <dc:creator>Santosh Abraham</dc:creator>
  <cp:lastModifiedBy>Santosh Abraham</cp:lastModifiedBy>
  <cp:revision>129</cp:revision>
  <cp:lastPrinted>1998-02-10T13:28:06Z</cp:lastPrinted>
  <dcterms:created xsi:type="dcterms:W3CDTF">2010-10-14T17:10:48Z</dcterms:created>
  <dcterms:modified xsi:type="dcterms:W3CDTF">2011-03-16T09:29:54Z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782642333</vt:i4>
  </property>
  <property fmtid="{D5CDD505-2E9C-101B-9397-08002B2CF9AE}" pid="3" name="_NewReviewCycle">
    <vt:lpwstr/>
  </property>
  <property fmtid="{D5CDD505-2E9C-101B-9397-08002B2CF9AE}" pid="4" name="_EmailSubject">
    <vt:lpwstr>Draft slides on enablement for TVWS (For TGaf)</vt:lpwstr>
  </property>
  <property fmtid="{D5CDD505-2E9C-101B-9397-08002B2CF9AE}" pid="5" name="_AuthorEmail">
    <vt:lpwstr>sabraham@qualcomm.com</vt:lpwstr>
  </property>
  <property fmtid="{D5CDD505-2E9C-101B-9397-08002B2CF9AE}" pid="6" name="_AuthorEmailDisplayName">
    <vt:lpwstr>Abraham, Santosh</vt:lpwstr>
  </property>
</Properties>
</file>