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81" r:id="rId4"/>
    <p:sldId id="279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802.11-11/202r0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January</a:t>
            </a:r>
            <a:r>
              <a:rPr lang="en-US" dirty="0" smtClean="0"/>
              <a:t> 2011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Officer </a:t>
            </a:r>
            <a:r>
              <a:rPr lang="en-US" dirty="0" smtClean="0"/>
              <a:t>elections</a:t>
            </a:r>
            <a:endParaRPr lang="en-US" dirty="0" smtClean="0"/>
          </a:p>
          <a:p>
            <a:pPr lvl="1"/>
            <a:r>
              <a:rPr lang="en-US" dirty="0" err="1" smtClean="0"/>
              <a:t>Wongyu</a:t>
            </a:r>
            <a:r>
              <a:rPr lang="en-US" dirty="0" smtClean="0"/>
              <a:t> Song</a:t>
            </a:r>
            <a:r>
              <a:rPr lang="en-US" dirty="0" smtClean="0"/>
              <a:t>: </a:t>
            </a:r>
            <a:r>
              <a:rPr lang="en-US" dirty="0" smtClean="0"/>
              <a:t>TG Editor</a:t>
            </a:r>
          </a:p>
          <a:p>
            <a:r>
              <a:rPr lang="en-US" dirty="0" smtClean="0"/>
              <a:t>Some </a:t>
            </a:r>
            <a:r>
              <a:rPr lang="en-US" dirty="0" smtClean="0"/>
              <a:t>initial </a:t>
            </a:r>
            <a:r>
              <a:rPr lang="en-US" dirty="0" smtClean="0"/>
              <a:t>OFDM submissions were </a:t>
            </a:r>
            <a:r>
              <a:rPr lang="en-US" dirty="0" smtClean="0"/>
              <a:t>made,</a:t>
            </a:r>
          </a:p>
          <a:p>
            <a:pPr lvl="1"/>
            <a:r>
              <a:rPr lang="en-US" b="0" dirty="0" smtClean="0"/>
              <a:t>11/09, 11/62, 10/1305 &amp; 11/35</a:t>
            </a:r>
            <a:endParaRPr lang="en-US" b="0" dirty="0" smtClean="0"/>
          </a:p>
          <a:p>
            <a:r>
              <a:rPr lang="en-US" dirty="0" smtClean="0"/>
              <a:t>Some MAC submissions were made,</a:t>
            </a:r>
            <a:endParaRPr lang="en-US" dirty="0" smtClean="0"/>
          </a:p>
          <a:p>
            <a:pPr lvl="1"/>
            <a:r>
              <a:rPr lang="en-US" dirty="0"/>
              <a:t>11/60, 11/46, </a:t>
            </a:r>
            <a:r>
              <a:rPr lang="en-US" dirty="0" smtClean="0"/>
              <a:t>11/88</a:t>
            </a:r>
          </a:p>
          <a:p>
            <a:r>
              <a:rPr lang="en-US" dirty="0" smtClean="0"/>
              <a:t>Some Use Case, Channel model &amp; Regulatory submissions were made,</a:t>
            </a:r>
          </a:p>
          <a:p>
            <a:pPr lvl="1"/>
            <a:r>
              <a:rPr lang="en-US" dirty="0"/>
              <a:t>11/17, 11/14, 10/1420 &amp; 10/1313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some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motion </a:t>
            </a:r>
            <a:r>
              <a:rPr lang="en-US" dirty="0"/>
              <a:t>to </a:t>
            </a:r>
            <a:r>
              <a:rPr lang="en-US" dirty="0" smtClean="0"/>
              <a:t>develop </a:t>
            </a:r>
            <a:r>
              <a:rPr lang="en-US" dirty="0"/>
              <a:t>and adopt a specification development process </a:t>
            </a:r>
            <a:r>
              <a:rPr lang="en-US" dirty="0" smtClean="0"/>
              <a:t>document</a:t>
            </a:r>
          </a:p>
          <a:p>
            <a:r>
              <a:rPr lang="en-US" dirty="0"/>
              <a:t>Ran straw polls on </a:t>
            </a:r>
            <a:r>
              <a:rPr lang="en-US" dirty="0" smtClean="0"/>
              <a:t>documents </a:t>
            </a:r>
            <a:r>
              <a:rPr lang="en-US" dirty="0"/>
              <a:t>that Task Group should produce to guide the development of the specification.</a:t>
            </a:r>
          </a:p>
          <a:p>
            <a:endParaRPr lang="en-US" dirty="0" smtClean="0"/>
          </a:p>
          <a:p>
            <a:r>
              <a:rPr lang="en-US" dirty="0" smtClean="0"/>
              <a:t>Stefan Aust to Chair Ad Hoc Use Cases group</a:t>
            </a:r>
          </a:p>
          <a:p>
            <a:r>
              <a:rPr lang="en-US" dirty="0" smtClean="0"/>
              <a:t>Jim Lansford to Chair Ad Hoc Channel Model group</a:t>
            </a:r>
          </a:p>
          <a:p>
            <a:r>
              <a:rPr lang="en-US" dirty="0" smtClean="0"/>
              <a:t>Dave Halasz to Chair Ad Hoc Specification Development </a:t>
            </a:r>
            <a:r>
              <a:rPr lang="en-US" dirty="0"/>
              <a:t>P</a:t>
            </a:r>
            <a:r>
              <a:rPr lang="en-US" dirty="0" smtClean="0"/>
              <a:t>rocess group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6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Follow up on establishing task group process and ad hoc groups</a:t>
            </a:r>
            <a:endParaRPr lang="en-US" dirty="0" smtClean="0"/>
          </a:p>
          <a:p>
            <a:r>
              <a:rPr lang="en-US" dirty="0" smtClean="0"/>
              <a:t>Continue with technical contribution submissions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14</a:t>
            </a:r>
            <a:r>
              <a:rPr lang="en-US" dirty="0" smtClean="0"/>
              <a:t>, 21 &amp; 28 2011  10:00 </a:t>
            </a:r>
            <a:r>
              <a:rPr lang="en-US" dirty="0" smtClean="0"/>
              <a:t>PM Eastern US</a:t>
            </a:r>
          </a:p>
          <a:p>
            <a:r>
              <a:rPr lang="en-US" dirty="0" smtClean="0"/>
              <a:t>March</a:t>
            </a:r>
            <a:r>
              <a:rPr lang="en-US" dirty="0" smtClean="0"/>
              <a:t> 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2011  10:00 </a:t>
            </a:r>
            <a:r>
              <a:rPr lang="en-US" dirty="0" smtClean="0"/>
              <a:t>PM Eastern 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1024</TotalTime>
  <Words>219</Words>
  <Application>Microsoft Office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January 2011</vt:lpstr>
      <vt:lpstr>Activity in TGah</vt:lpstr>
      <vt:lpstr>Adding some process</vt:lpstr>
      <vt:lpstr>Going forward</vt:lpstr>
      <vt:lpstr>Teleconferences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126</cp:revision>
  <cp:lastPrinted>1998-02-10T13:28:06Z</cp:lastPrinted>
  <dcterms:created xsi:type="dcterms:W3CDTF">2009-11-09T00:32:22Z</dcterms:created>
  <dcterms:modified xsi:type="dcterms:W3CDTF">2011-01-21T02:51:19Z</dcterms:modified>
</cp:coreProperties>
</file>