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9" r:id="rId3"/>
    <p:sldId id="280" r:id="rId4"/>
    <p:sldId id="281" r:id="rId5"/>
    <p:sldId id="28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3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802.11-11/0190r0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smtClean="0"/>
              <a:t>Next steps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2011-01-20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5" imgW="8691842" imgH="4130615" progId="Word.Document.8">
                  <p:embed/>
                </p:oleObj>
              </mc:Choice>
              <mc:Fallback>
                <p:oleObj name="Document" r:id="rId5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urrent plans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Working is proceeding on,</a:t>
            </a:r>
          </a:p>
          <a:p>
            <a:pPr marL="1009650" lvl="1" indent="-609600"/>
            <a:r>
              <a:rPr lang="en-US" dirty="0" smtClean="0"/>
              <a:t>Use cases &amp; requirements</a:t>
            </a:r>
          </a:p>
          <a:p>
            <a:pPr marL="1009650" lvl="1" indent="-609600"/>
            <a:r>
              <a:rPr lang="en-US" dirty="0" smtClean="0"/>
              <a:t>Channel models</a:t>
            </a:r>
          </a:p>
          <a:p>
            <a:pPr marL="609600" indent="-609600"/>
            <a:r>
              <a:rPr lang="en-US" dirty="0" smtClean="0"/>
              <a:t>We have a call for proposals</a:t>
            </a:r>
          </a:p>
          <a:p>
            <a:pPr marL="1009650" lvl="1" indent="-609600"/>
            <a:r>
              <a:rPr lang="en-US" dirty="0" smtClean="0"/>
              <a:t>Initial proposals in January</a:t>
            </a:r>
          </a:p>
          <a:p>
            <a:pPr marL="1009650" lvl="1" indent="-609600"/>
            <a:r>
              <a:rPr lang="en-US" dirty="0" smtClean="0"/>
              <a:t>Final proposals in March</a:t>
            </a:r>
          </a:p>
          <a:p>
            <a:pPr marL="1009650" lvl="1" indent="-609600"/>
            <a:endParaRPr lang="en-US" dirty="0"/>
          </a:p>
          <a:p>
            <a:pPr marL="609600" indent="-609600"/>
            <a:r>
              <a:rPr lang="en-US" dirty="0" smtClean="0"/>
              <a:t>Motions for draft text were viewed as premature in November.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plans and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Agreement on use </a:t>
            </a:r>
            <a:r>
              <a:rPr lang="en-US" dirty="0"/>
              <a:t>cases, </a:t>
            </a:r>
            <a:r>
              <a:rPr lang="en-US" dirty="0" smtClean="0"/>
              <a:t>requirements </a:t>
            </a:r>
            <a:r>
              <a:rPr lang="en-US" dirty="0"/>
              <a:t>and channel </a:t>
            </a:r>
            <a:r>
              <a:rPr lang="en-US" dirty="0" smtClean="0"/>
              <a:t>models have not been achieved. How can final proposals be achieved by March?</a:t>
            </a:r>
          </a:p>
          <a:p>
            <a:r>
              <a:rPr lang="en-US" dirty="0" smtClean="0"/>
              <a:t>If mandate final proposals by March and don’t reach agreement on direction, then how do we proceed?</a:t>
            </a:r>
          </a:p>
          <a:p>
            <a:r>
              <a:rPr lang="en-US" dirty="0" smtClean="0"/>
              <a:t>Why are we mandating draft text if direction has not been agreed?</a:t>
            </a:r>
          </a:p>
          <a:p>
            <a:endParaRPr lang="en-US" dirty="0"/>
          </a:p>
          <a:p>
            <a:r>
              <a:rPr lang="en-US" dirty="0" smtClean="0"/>
              <a:t>Having some adjustments appears prudent.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5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development documents do we see in </a:t>
            </a:r>
            <a:r>
              <a:rPr lang="en-US" dirty="0" err="1" smtClean="0"/>
              <a:t>TGac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models</a:t>
            </a:r>
          </a:p>
          <a:p>
            <a:r>
              <a:rPr lang="en-US" dirty="0" smtClean="0"/>
              <a:t>Functional Requirements</a:t>
            </a:r>
          </a:p>
          <a:p>
            <a:r>
              <a:rPr lang="en-US" dirty="0" smtClean="0"/>
              <a:t>Channel models</a:t>
            </a:r>
          </a:p>
          <a:p>
            <a:r>
              <a:rPr lang="en-US" dirty="0" smtClean="0"/>
              <a:t>Specification 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6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for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Task Group Agreement on following documents</a:t>
            </a:r>
          </a:p>
          <a:p>
            <a:pPr lvl="1"/>
            <a:r>
              <a:rPr lang="en-US" dirty="0" smtClean="0"/>
              <a:t>Usage </a:t>
            </a:r>
            <a:r>
              <a:rPr lang="en-US" dirty="0"/>
              <a:t>models</a:t>
            </a:r>
          </a:p>
          <a:p>
            <a:pPr lvl="1"/>
            <a:r>
              <a:rPr lang="en-US" dirty="0"/>
              <a:t>Functional Requirements</a:t>
            </a:r>
          </a:p>
          <a:p>
            <a:pPr lvl="1"/>
            <a:r>
              <a:rPr lang="en-US" dirty="0"/>
              <a:t>Channel models</a:t>
            </a:r>
          </a:p>
          <a:p>
            <a:pPr lvl="1"/>
            <a:r>
              <a:rPr lang="en-US" dirty="0"/>
              <a:t>Specification </a:t>
            </a:r>
            <a:r>
              <a:rPr lang="en-US" dirty="0" smtClean="0"/>
              <a:t>framework</a:t>
            </a:r>
          </a:p>
          <a:p>
            <a:r>
              <a:rPr lang="en-US" dirty="0" smtClean="0"/>
              <a:t>Send out updated Call for proposals</a:t>
            </a:r>
          </a:p>
          <a:p>
            <a:pPr lvl="1"/>
            <a:r>
              <a:rPr lang="en-US" dirty="0" smtClean="0"/>
              <a:t>Remove final in March</a:t>
            </a:r>
          </a:p>
          <a:p>
            <a:pPr lvl="1"/>
            <a:r>
              <a:rPr lang="en-US" dirty="0" smtClean="0"/>
              <a:t>Call for “Specification Framework” proposals</a:t>
            </a:r>
          </a:p>
          <a:p>
            <a:pPr lvl="1"/>
            <a:r>
              <a:rPr lang="en-US" dirty="0" smtClean="0"/>
              <a:t>Define a “Specification Framework”</a:t>
            </a:r>
          </a:p>
          <a:p>
            <a:r>
              <a:rPr lang="en-US" dirty="0" smtClean="0"/>
              <a:t>In March, discuss </a:t>
            </a:r>
            <a:r>
              <a:rPr lang="en-US" dirty="0" smtClean="0"/>
              <a:t>what items in a baseline Specification Framework can be adopted.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023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1458</TotalTime>
  <Words>244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Next steps</vt:lpstr>
      <vt:lpstr>Current plans and issues</vt:lpstr>
      <vt:lpstr>Current plans and issues</vt:lpstr>
      <vt:lpstr>What development documents do we see in TGac? </vt:lpstr>
      <vt:lpstr>Suggestion for going forward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154</cp:revision>
  <cp:lastPrinted>1998-02-10T13:28:06Z</cp:lastPrinted>
  <dcterms:created xsi:type="dcterms:W3CDTF">2009-11-09T00:32:22Z</dcterms:created>
  <dcterms:modified xsi:type="dcterms:W3CDTF">2011-01-20T20:44:21Z</dcterms:modified>
</cp:coreProperties>
</file>