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1" autoAdjust="0"/>
    <p:restoredTop sz="94627" autoAdjust="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2322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80975"/>
            <a:ext cx="7254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5713" y="8982075"/>
            <a:ext cx="12525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Sameer Vermani,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18A9374-C66C-4283-A35E-1C375B591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CA"/>
              <a:t>doc.: IEEE 802.11-10/0570r0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802.11-10/0570r0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7254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2010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Sameer Vermani,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61D80F1-FCBC-4CCD-83CC-D9CF464821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7338" y="98425"/>
            <a:ext cx="2184400" cy="212725"/>
          </a:xfrm>
          <a:noFill/>
        </p:spPr>
        <p:txBody>
          <a:bodyPr/>
          <a:lstStyle/>
          <a:p>
            <a:r>
              <a:rPr lang="en-US" smtClean="0"/>
              <a:t>doc.: IEEE 802.11-10/0570r0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2010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37013" y="8985250"/>
            <a:ext cx="2244725" cy="182563"/>
          </a:xfrm>
          <a:noFill/>
        </p:spPr>
        <p:txBody>
          <a:bodyPr/>
          <a:lstStyle/>
          <a:p>
            <a:pPr lvl="4"/>
            <a:r>
              <a:rPr lang="en-US" smtClean="0"/>
              <a:t>Sameer Vermani,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4225" y="8985250"/>
            <a:ext cx="411163" cy="182563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65DD514-7F6C-40FB-8EA8-B6A28B88D5E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074EF6-93CD-4A06-B5B0-3A29F3C60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796E1E-9C02-4267-BCE9-51E6907EA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F0E04D-D28C-4EA1-9280-219F6878F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86C1A-2732-4A01-ABCA-9C4455EC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A8E05B-CD5C-46E7-BA28-3DAD8EE49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CCBC02-F20A-4119-B596-A96C17F5D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E76534-E1C2-4B85-8C29-96607518C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832363-D261-4F8A-ACBA-1E648B428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C8F8FA-0492-41FD-BC02-361BF5BE7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AF6D7C7-109E-41CB-8B04-CE309FC81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E477DB-B9B1-4864-BA3F-0DA3951F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51A6E6-6A55-41EB-8BD7-3F1E8F219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6550"/>
            <a:ext cx="933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4675" y="6475413"/>
            <a:ext cx="16192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Robert Stacey, 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FB3A5B-D50A-4E8B-B05E-A37884A92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802.11-11/0145r0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err="1" smtClean="0"/>
              <a:t>TGac</a:t>
            </a:r>
            <a:r>
              <a:rPr lang="en-US" sz="2800" dirty="0" smtClean="0"/>
              <a:t> draft amendment procedure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2011-01-18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2288" y="2268538"/>
          <a:ext cx="7659687" cy="2671762"/>
        </p:xfrm>
        <a:graphic>
          <a:graphicData uri="http://schemas.openxmlformats.org/presentationml/2006/ole">
            <p:oleObj spid="_x0000_s1026" name="Document" r:id="rId4" imgW="8544009" imgH="2980427" progId="Word.Document.8">
              <p:embed/>
            </p:oleObj>
          </a:graphicData>
        </a:graphic>
      </p:graphicFrame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D63C041-4418-4A24-96CD-8113DBEDDF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2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session (LA)</a:t>
            </a:r>
          </a:p>
          <a:p>
            <a:pPr lvl="1"/>
            <a:r>
              <a:rPr lang="en-US" dirty="0" smtClean="0"/>
              <a:t>Adopt 10/1361r&lt;latest&gt; as </a:t>
            </a:r>
            <a:r>
              <a:rPr lang="en-US" dirty="0" err="1" smtClean="0"/>
              <a:t>TGac</a:t>
            </a:r>
            <a:r>
              <a:rPr lang="en-US" dirty="0" smtClean="0"/>
              <a:t> </a:t>
            </a:r>
            <a:r>
              <a:rPr lang="en-US" dirty="0" smtClean="0"/>
              <a:t>Draft Amendment D0.1</a:t>
            </a:r>
          </a:p>
          <a:p>
            <a:r>
              <a:rPr lang="en-US" dirty="0" smtClean="0"/>
              <a:t>28 January - 27 February (30 day comment period)</a:t>
            </a:r>
          </a:p>
          <a:p>
            <a:pPr lvl="1"/>
            <a:r>
              <a:rPr lang="en-US" dirty="0" smtClean="0"/>
              <a:t>TG review and comment submission</a:t>
            </a:r>
          </a:p>
          <a:p>
            <a:pPr lvl="1"/>
            <a:r>
              <a:rPr lang="en-US" dirty="0" smtClean="0"/>
              <a:t>4 days following comment period for editor to prepare comment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1 March (editor + ad-hoc chair teleconference)</a:t>
            </a:r>
          </a:p>
          <a:p>
            <a:pPr lvl="1"/>
            <a:r>
              <a:rPr lang="en-US" dirty="0" smtClean="0"/>
              <a:t>Categorize comments and assign to ad-</a:t>
            </a:r>
            <a:r>
              <a:rPr lang="en-US" dirty="0" err="1" smtClean="0"/>
              <a:t>hocs</a:t>
            </a:r>
            <a:r>
              <a:rPr lang="en-US" dirty="0" smtClean="0"/>
              <a:t> (MAC, PHY, MU-MIMO, COEX)</a:t>
            </a:r>
            <a:endParaRPr lang="en-US" dirty="0" smtClean="0"/>
          </a:p>
          <a:p>
            <a:r>
              <a:rPr lang="en-US" dirty="0" smtClean="0"/>
              <a:t>3 March (2 hour teleconference)</a:t>
            </a:r>
          </a:p>
          <a:p>
            <a:pPr lvl="1"/>
            <a:r>
              <a:rPr lang="en-US" dirty="0" smtClean="0"/>
              <a:t>Review comments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A8E05B-CD5C-46E7-BA28-3DAD8EE496B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session (Singapore)</a:t>
            </a:r>
          </a:p>
          <a:p>
            <a:pPr lvl="1"/>
            <a:r>
              <a:rPr lang="en-US" dirty="0" smtClean="0"/>
              <a:t>Comment resolution</a:t>
            </a:r>
          </a:p>
          <a:p>
            <a:r>
              <a:rPr lang="en-US" dirty="0" smtClean="0"/>
              <a:t>Between March and May </a:t>
            </a:r>
            <a:r>
              <a:rPr lang="en-US" dirty="0" smtClean="0"/>
              <a:t>sessions</a:t>
            </a:r>
            <a:endParaRPr lang="en-US" dirty="0" smtClean="0"/>
          </a:p>
          <a:p>
            <a:pPr lvl="1"/>
            <a:r>
              <a:rPr lang="en-US" dirty="0" smtClean="0"/>
              <a:t>2 hour </a:t>
            </a:r>
            <a:r>
              <a:rPr lang="en-US" dirty="0" err="1" smtClean="0"/>
              <a:t>TGac</a:t>
            </a:r>
            <a:r>
              <a:rPr lang="en-US" dirty="0" smtClean="0"/>
              <a:t> teleconference every 2 weeks</a:t>
            </a:r>
          </a:p>
          <a:p>
            <a:pPr lvl="1"/>
            <a:r>
              <a:rPr lang="en-US" dirty="0" smtClean="0"/>
              <a:t>Further comment resolution</a:t>
            </a:r>
          </a:p>
          <a:p>
            <a:r>
              <a:rPr lang="en-US" dirty="0" smtClean="0"/>
              <a:t>May session (Palm springs)</a:t>
            </a:r>
          </a:p>
          <a:p>
            <a:pPr lvl="1"/>
            <a:r>
              <a:rPr lang="en-US" dirty="0" smtClean="0"/>
              <a:t>Further comment resolution</a:t>
            </a:r>
          </a:p>
          <a:p>
            <a:pPr lvl="1"/>
            <a:r>
              <a:rPr lang="en-US" dirty="0" smtClean="0"/>
              <a:t>Adopt draft D1.0</a:t>
            </a:r>
          </a:p>
          <a:p>
            <a:pPr lvl="1"/>
            <a:r>
              <a:rPr lang="en-US" dirty="0" smtClean="0"/>
              <a:t>Begin letter ballot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(continued)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A8E05B-CD5C-46E7-BA28-3DAD8EE496B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7625</TotalTime>
  <Words>163</Words>
  <Application>Microsoft Office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TGac draft amendment procedure</vt:lpstr>
      <vt:lpstr>Procedure</vt:lpstr>
      <vt:lpstr>Procedure (continued)</vt:lpstr>
    </vt:vector>
  </TitlesOfParts>
  <Company>Cisco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draft amendment procedure</dc:title>
  <dc:creator>Robert Stacey</dc:creator>
  <cp:lastModifiedBy>rjstacey</cp:lastModifiedBy>
  <cp:revision>546</cp:revision>
  <cp:lastPrinted>1998-02-10T13:28:06Z</cp:lastPrinted>
  <dcterms:created xsi:type="dcterms:W3CDTF">2009-01-02T14:48:00Z</dcterms:created>
  <dcterms:modified xsi:type="dcterms:W3CDTF">2011-01-18T23:21:19Z</dcterms:modified>
</cp:coreProperties>
</file>