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.xml" ContentType="application/vnd.openxmlformats-officedocument.presentationml.notes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4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Comments="0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‹Nr.›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‹Nr.›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435" y="332601"/>
            <a:ext cx="29240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-11/</a:t>
            </a:r>
            <a:r>
              <a:rPr lang="en-US" altLang="ja-JP" sz="1800" b="1" dirty="0" smtClean="0"/>
              <a:t>0140r00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Operation Manual Template Slides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2011-01-17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Marc Emmelmann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Fraunhofer </a:t>
                      </a:r>
                      <a:r>
                        <a:rPr kumimoji="1" lang="en-US" altLang="ja-JP" sz="1600" dirty="0" err="1" smtClean="0"/>
                        <a:t>Fokus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Kaiserin-Augusta-Allee</a:t>
                      </a:r>
                      <a:r>
                        <a:rPr kumimoji="1" lang="en-US" altLang="ja-JP" sz="1600" dirty="0" smtClean="0"/>
                        <a:t> 31</a:t>
                      </a:r>
                      <a:br>
                        <a:rPr kumimoji="1" lang="en-US" altLang="ja-JP" sz="1600" dirty="0" smtClean="0"/>
                      </a:br>
                      <a:r>
                        <a:rPr kumimoji="1" lang="en-US" altLang="ja-JP" sz="1600" dirty="0" smtClean="0"/>
                        <a:t>10589 Berlin</a:t>
                      </a:r>
                    </a:p>
                    <a:p>
                      <a:r>
                        <a:rPr kumimoji="1" lang="en-US" altLang="ja-JP" sz="1600" dirty="0" smtClean="0"/>
                        <a:t>Germany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+49-30-3463-7268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emmelmann@ieee.org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</a:t>
            </a:r>
            <a:r>
              <a:rPr lang="en-US" dirty="0" smtClean="0"/>
              <a:t> contains template slide that can be used in presentations accompanying draft-amending text submissions in order to fulfill the requirements as indicated in the Operation Manual.</a:t>
            </a:r>
          </a:p>
          <a:p>
            <a:r>
              <a:rPr lang="en-US" dirty="0" smtClean="0"/>
              <a:t>For further details, please refer to 11-</a:t>
            </a:r>
            <a:r>
              <a:rPr lang="en-US" smtClean="0"/>
              <a:t>11/0139 in </a:t>
            </a:r>
            <a:r>
              <a:rPr lang="en-US" dirty="0" smtClean="0"/>
              <a:t>its most recent version.</a:t>
            </a:r>
          </a:p>
          <a:p>
            <a:endParaRPr lang="en-US" dirty="0" smtClean="0"/>
          </a:p>
          <a:p>
            <a:r>
              <a:rPr lang="en-US" dirty="0" smtClean="0"/>
              <a:t>Please note: This slide set is maintained by </a:t>
            </a:r>
            <a:r>
              <a:rPr lang="en-US" dirty="0" err="1" smtClean="0"/>
              <a:t>TGai</a:t>
            </a:r>
            <a:r>
              <a:rPr lang="en-US" dirty="0" smtClean="0"/>
              <a:t> Chair &amp; Vice Chair. Please use a new document number if you whish to present suggested changes / amendments to this slide set.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</a:t>
            </a:r>
            <a:r>
              <a:rPr lang="en-US" dirty="0" smtClean="0"/>
              <a:t>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 / 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1,3,4</a:t>
                      </a:r>
                      <a:r>
                        <a:rPr lang="en-US" sz="1400" baseline="0" dirty="0" smtClean="0"/>
                        <a:t> (list of applicable phases)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339</Words>
  <Application>Microsoft Macintosh PowerPoint</Application>
  <PresentationFormat>Bildschirmpräsentation (4:3)</PresentationFormat>
  <Paragraphs>52</Paragraphs>
  <Slides>3</Slides>
  <Notes>2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802-11-Submission</vt:lpstr>
      <vt:lpstr>TGai Operation Manual Template Slides</vt:lpstr>
      <vt:lpstr>Abstract</vt:lpstr>
      <vt:lpstr>Conformance w/ Tgai PAR &amp; 5C 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Marc Emmelmann</cp:lastModifiedBy>
  <cp:revision>57</cp:revision>
  <cp:lastPrinted>1998-02-10T13:28:06Z</cp:lastPrinted>
  <dcterms:created xsi:type="dcterms:W3CDTF">2011-01-18T18:21:24Z</dcterms:created>
  <dcterms:modified xsi:type="dcterms:W3CDTF">2011-01-18T18:35:21Z</dcterms:modified>
  <cp:category/>
</cp:coreProperties>
</file>