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 showComments="0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802.11-yy/xxxxr0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‹Nr.›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802.11-yy/xxxxr0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‹Nr.›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802.11-yy/xxxxr0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‹Nr.›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34171" y="332601"/>
            <a:ext cx="29113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-11</a:t>
            </a:r>
            <a:r>
              <a:rPr lang="en-US" altLang="ja-JP" sz="1800" b="1" dirty="0" smtClean="0"/>
              <a:t>/0119r00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Requirements </a:t>
            </a:r>
            <a:r>
              <a:rPr lang="en-US" altLang="ja-JP" dirty="0" smtClean="0"/>
              <a:t>for FILS </a:t>
            </a:r>
            <a:r>
              <a:rPr lang="en-US" altLang="ja-JP" dirty="0" smtClean="0"/>
              <a:t>Submissions coming from PAR &amp; 5C 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2011-01-17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609600" y="2362200"/>
          <a:ext cx="7924800" cy="2656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Marc Emmelmann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Fraunhofer </a:t>
                      </a:r>
                      <a:r>
                        <a:rPr kumimoji="1" lang="en-US" altLang="ja-JP" sz="1600" dirty="0" err="1" smtClean="0"/>
                        <a:t>Fokus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Kaiserin-Augusta-Allee</a:t>
                      </a:r>
                      <a:r>
                        <a:rPr kumimoji="1" lang="en-US" altLang="ja-JP" sz="1600" dirty="0" smtClean="0"/>
                        <a:t> 31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10589 Berlin</a:t>
                      </a:r>
                    </a:p>
                    <a:p>
                      <a:r>
                        <a:rPr kumimoji="1" lang="en-US" altLang="ja-JP" sz="1600" dirty="0" smtClean="0"/>
                        <a:t>Germany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+49-30-3463-7268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emmelmann@ieee.org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Hitoshi MORIOKA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ROOT INC.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2-14-38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baseline="0" dirty="0" err="1" smtClean="0"/>
                        <a:t>Tenjin</a:t>
                      </a:r>
                      <a:r>
                        <a:rPr kumimoji="1" lang="en-US" altLang="ja-JP" sz="1600" baseline="0" dirty="0" smtClean="0"/>
                        <a:t>, Chuo-</a:t>
                      </a:r>
                      <a:r>
                        <a:rPr kumimoji="1" lang="en-US" altLang="ja-JP" sz="1600" baseline="0" dirty="0" err="1" smtClean="0"/>
                        <a:t>ku</a:t>
                      </a:r>
                      <a:r>
                        <a:rPr kumimoji="1" lang="en-US" altLang="ja-JP" sz="1600" baseline="0" dirty="0" smtClean="0"/>
                        <a:t>, Fukuoka 810-0001 JAPAN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+81-92-771-7630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hmorioka@root-hq.com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summarizes technical requirements imposed on </a:t>
            </a:r>
            <a:r>
              <a:rPr lang="en-US" dirty="0" err="1" smtClean="0"/>
              <a:t>TGai</a:t>
            </a:r>
            <a:r>
              <a:rPr lang="en-US" dirty="0" smtClean="0"/>
              <a:t> contribution by the PAR &amp; 5C document. It also includes some discussion points on how to document compliance of contributions to these requirements.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PAR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Title:</a:t>
            </a:r>
          </a:p>
          <a:p>
            <a:pPr lvl="1">
              <a:buNone/>
            </a:pPr>
            <a:r>
              <a:rPr lang="en-US" dirty="0" smtClean="0"/>
              <a:t>…. </a:t>
            </a:r>
            <a:r>
              <a:rPr lang="en-US" dirty="0" err="1" smtClean="0"/>
              <a:t>Amandment</a:t>
            </a:r>
            <a:r>
              <a:rPr lang="en-US" dirty="0" smtClean="0"/>
              <a:t> – Fast Initial Link Set Up</a:t>
            </a:r>
          </a:p>
          <a:p>
            <a:r>
              <a:rPr lang="en-US" dirty="0" smtClean="0"/>
              <a:t>Scope:</a:t>
            </a:r>
          </a:p>
          <a:p>
            <a:pPr lvl="1">
              <a:buNone/>
            </a:pPr>
            <a:r>
              <a:rPr lang="en-US" dirty="0" smtClean="0"/>
              <a:t>… define modifications to … 802.11 … to enable a fast initial link set-up of 802.11 </a:t>
            </a:r>
            <a:r>
              <a:rPr lang="en-US" dirty="0" err="1" smtClean="0"/>
              <a:t>STAs</a:t>
            </a:r>
            <a:endParaRPr lang="en-US" dirty="0" smtClean="0"/>
          </a:p>
          <a:p>
            <a:r>
              <a:rPr lang="en-US" dirty="0" smtClean="0"/>
              <a:t>Purpose:</a:t>
            </a:r>
          </a:p>
          <a:p>
            <a:pPr lvl="1">
              <a:buNone/>
            </a:pPr>
            <a:r>
              <a:rPr lang="en-US" dirty="0" smtClean="0"/>
              <a:t>… define mechanisms that provide 802.11 networks with fast initial link set-up methods which do not degrade the security offered by Robust Security Network Association (RSNA) already defined in 802.11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5C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dirty="0" smtClean="0"/>
              <a:t>Compatibility:</a:t>
            </a:r>
          </a:p>
          <a:p>
            <a:pPr lvl="1"/>
            <a:r>
              <a:rPr lang="en-US" sz="1600" dirty="0" smtClean="0"/>
              <a:t>No changes to MAC SAP interface</a:t>
            </a:r>
          </a:p>
          <a:p>
            <a:pPr lvl="1"/>
            <a:r>
              <a:rPr lang="en-US" sz="1600" dirty="0" smtClean="0"/>
              <a:t>No 802.1 architectural change</a:t>
            </a:r>
          </a:p>
          <a:p>
            <a:r>
              <a:rPr lang="en-US" sz="1800" dirty="0" smtClean="0"/>
              <a:t>Coexistence:</a:t>
            </a:r>
          </a:p>
          <a:p>
            <a:pPr lvl="1"/>
            <a:r>
              <a:rPr lang="en-US" sz="1600" dirty="0" smtClean="0"/>
              <a:t>No change in channel access mechanism</a:t>
            </a:r>
          </a:p>
          <a:p>
            <a:pPr lvl="1"/>
            <a:r>
              <a:rPr lang="en-US" sz="1600" dirty="0" smtClean="0"/>
              <a:t>No change in physical layer</a:t>
            </a:r>
          </a:p>
          <a:p>
            <a:pPr lvl="1">
              <a:buNone/>
            </a:pPr>
            <a:r>
              <a:rPr lang="en-US" sz="1600" dirty="0" smtClean="0"/>
              <a:t>… in such a fashion to impact coexistence</a:t>
            </a:r>
          </a:p>
          <a:p>
            <a:r>
              <a:rPr lang="en-US" sz="1800" dirty="0" smtClean="0"/>
              <a:t>Review by group of independent security experts prior to going to sponsor ballot</a:t>
            </a:r>
          </a:p>
          <a:p>
            <a:pPr lvl="1"/>
            <a:r>
              <a:rPr lang="en-US" sz="1600" dirty="0" smtClean="0"/>
              <a:t>As we ask the WG to forward the draft to sponsor ballot, this will have to take place before we conduct a WG letter ballot ?</a:t>
            </a:r>
          </a:p>
          <a:p>
            <a:pPr lvl="1"/>
            <a:r>
              <a:rPr lang="en-US" sz="1600" dirty="0" smtClean="0"/>
              <a:t>Should we require a security review of security related submission voted into the draft. Or if not a review, some statements on the degree of security. What questions do we need to ask there</a:t>
            </a:r>
            <a:r>
              <a:rPr lang="en-US" sz="1600" dirty="0" smtClean="0"/>
              <a:t>?</a:t>
            </a:r>
          </a:p>
          <a:p>
            <a:pPr lvl="1"/>
            <a:r>
              <a:rPr lang="en-US" sz="1600" dirty="0" smtClean="0"/>
              <a:t>Should we draft some questions that need to be answered for security related proposals (e.g. what are the assumptions for the presented security scheme – pre-shared keys yes or no, etc.)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presentations yielding to FILS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have identified (potentially overlapping) phases of link set-up</a:t>
            </a:r>
          </a:p>
          <a:p>
            <a:pPr lvl="1"/>
            <a:r>
              <a:rPr lang="en-US" sz="1800" dirty="0" smtClean="0"/>
              <a:t>(1) AP discovery (scanning &amp; other means to detect / find </a:t>
            </a:r>
            <a:r>
              <a:rPr lang="en-US" sz="1800" dirty="0" err="1" smtClean="0"/>
              <a:t>APs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(2) Network discovery (11u)</a:t>
            </a:r>
          </a:p>
          <a:p>
            <a:pPr lvl="1"/>
            <a:r>
              <a:rPr lang="en-US" sz="1800" dirty="0" smtClean="0"/>
              <a:t>(3) Link (re-) establishment including exchange of 802.11 security-related messages</a:t>
            </a:r>
          </a:p>
          <a:p>
            <a:pPr lvl="1"/>
            <a:r>
              <a:rPr lang="en-US" sz="1800" dirty="0" smtClean="0"/>
              <a:t>(4) Higher layer aspects (IP address assignment etc.)</a:t>
            </a:r>
          </a:p>
          <a:p>
            <a:r>
              <a:rPr lang="en-US" sz="2000" dirty="0" smtClean="0"/>
              <a:t>Shall we ask submissions to state which aspects are addressed?</a:t>
            </a:r>
          </a:p>
          <a:p>
            <a:pPr lvl="1"/>
            <a:r>
              <a:rPr lang="en-US" sz="1800" dirty="0" smtClean="0"/>
              <a:t>This would allow us to see if we have covered all aspects that need to be addressed</a:t>
            </a:r>
          </a:p>
          <a:p>
            <a:pPr lvl="1"/>
            <a:r>
              <a:rPr lang="en-US" sz="1800" dirty="0" smtClean="0"/>
              <a:t>Allows easy identification of submissions requiring a security review (those addressing item (3) )</a:t>
            </a:r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“Conformance </a:t>
            </a:r>
            <a:r>
              <a:rPr lang="en-US" dirty="0" err="1" smtClean="0"/>
              <a:t>w</a:t>
            </a:r>
            <a:r>
              <a:rPr lang="en-US" dirty="0" smtClean="0"/>
              <a:t>/ Requirements Table”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r>
              <a:rPr lang="en-US" sz="1400" dirty="0" smtClean="0"/>
              <a:t>Have each submission yielding to or supporting text for incorporation in the </a:t>
            </a:r>
            <a:r>
              <a:rPr lang="en-US" sz="1400" dirty="0" err="1" smtClean="0"/>
              <a:t>TGai</a:t>
            </a:r>
            <a:r>
              <a:rPr lang="en-US" sz="1400" dirty="0" smtClean="0"/>
              <a:t> Draft be accompanied with the following table</a:t>
            </a:r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28194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1,3,4</a:t>
                      </a:r>
                      <a:r>
                        <a:rPr lang="en-US" sz="1400" baseline="0" dirty="0" smtClean="0"/>
                        <a:t> (list of applicable phases)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697</Words>
  <Application>Microsoft Macintosh PowerPoint</Application>
  <PresentationFormat>Bildschirmpräsentation (4:3)</PresentationFormat>
  <Paragraphs>88</Paragraphs>
  <Slides>6</Slides>
  <Notes>1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802-11-Submission</vt:lpstr>
      <vt:lpstr>Requirements for FILS Submissions coming from PAR &amp; 5C </vt:lpstr>
      <vt:lpstr>Abstract</vt:lpstr>
      <vt:lpstr>From the PAR</vt:lpstr>
      <vt:lpstr>From the 5C</vt:lpstr>
      <vt:lpstr>From presentations yielding to FILS</vt:lpstr>
      <vt:lpstr>“Conformance w/ Requirements Table” 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Link Set-Up Use Cases</dc:title>
  <dc:subject/>
  <dc:creator>Marc Emmelmann</dc:creator>
  <cp:keywords/>
  <dc:description/>
  <cp:lastModifiedBy>Marc Emmelmann</cp:lastModifiedBy>
  <cp:revision>52</cp:revision>
  <cp:lastPrinted>1998-02-10T13:28:06Z</cp:lastPrinted>
  <dcterms:created xsi:type="dcterms:W3CDTF">2011-01-17T22:04:32Z</dcterms:created>
  <dcterms:modified xsi:type="dcterms:W3CDTF">2011-01-17T22:32:43Z</dcterms:modified>
  <cp:category/>
</cp:coreProperties>
</file>