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327" r:id="rId3"/>
    <p:sldId id="367" r:id="rId4"/>
    <p:sldId id="386" r:id="rId5"/>
    <p:sldId id="391" r:id="rId6"/>
    <p:sldId id="389" r:id="rId7"/>
    <p:sldId id="392" r:id="rId8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테마 스타일 2 - 강조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2" autoAdjust="0"/>
    <p:restoredTop sz="96424" autoAdjust="0"/>
  </p:normalViewPr>
  <p:slideViewPr>
    <p:cSldViewPr>
      <p:cViewPr varScale="1">
        <p:scale>
          <a:sx n="70" d="100"/>
          <a:sy n="70" d="100"/>
        </p:scale>
        <p:origin x="-15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6839" y="189175"/>
            <a:ext cx="2249203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189175"/>
            <a:ext cx="939096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1" y="955670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23">
              <a:defRPr>
                <a:ea typeface="굴림" charset="-127"/>
              </a:defRPr>
            </a:lvl1pPr>
          </a:lstStyle>
          <a:p>
            <a:r>
              <a:rPr lang="en-US" altLang="ko-KR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0862" y="95567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323">
              <a:defRPr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28ABFCC7-5329-440B-809D-6E244D77CC5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2131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80" y="9556707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323"/>
            <a:r>
              <a:rPr lang="en-US" altLang="ko-KR" dirty="0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80" y="954488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8858" y="104722"/>
            <a:ext cx="2249203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04722"/>
            <a:ext cx="939096" cy="2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23">
              <a:defRPr sz="1400" b="1">
                <a:ea typeface="굴림" charset="-127"/>
              </a:defRPr>
            </a:lvl1pPr>
          </a:lstStyle>
          <a:p>
            <a:r>
              <a:rPr lang="en-US" altLang="ko-KR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90523"/>
            <a:ext cx="4986207" cy="444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49" tIns="46032" rIns="93649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3" y="956008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137" lvl="4" algn="r" defTabSz="933323">
              <a:defRPr>
                <a:ea typeface="굴림" charset="-127"/>
              </a:defRPr>
            </a:lvl5pPr>
          </a:lstStyle>
          <a:p>
            <a:pPr lvl="4"/>
            <a:r>
              <a:rPr lang="en-US" altLang="ko-KR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56008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23">
              <a:defRPr>
                <a:ea typeface="굴림" charset="-127"/>
              </a:defRPr>
            </a:lvl1pPr>
          </a:lstStyle>
          <a:p>
            <a:r>
              <a:rPr lang="en-US" altLang="ko-KR"/>
              <a:t>Page </a:t>
            </a:r>
            <a:fld id="{57AA9611-A691-49C7-AB28-04E182ADD89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9" y="956008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9" y="9558396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5855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7" tIns="45714" rIns="91427" bIns="45714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6025620-5C93-4CDD-B7F9-C192EFB1450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F4033D5D-4F1D-412D-82E8-76F5AB6A7D3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2882AC9D-36E3-42D7-99C2-EDF8FB29B67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604577" y="6475413"/>
            <a:ext cx="939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624DC325-167F-4F9D-99F3-2D550A8FA05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B8D36300-A6D5-4484-9224-286707B49D9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5E4C427-D6F9-4E69-B9FB-9FD9D4B4B3A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17BBEEB-AF1C-4392-905B-DE51279FB65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441E7A1A-5A5C-4B0F-8CC9-A79D3B7A0F5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88ABEA3F-0891-45DC-A1C2-2DCA6270C4B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05E2CE24-A95A-467B-B644-D477FC8C2D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7298FD20-60DD-412F-B12F-4F3B83EC405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US" altLang="ko-K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5142" y="6475413"/>
            <a:ext cx="19187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charset="-127"/>
              </a:defRPr>
            </a:lvl1pPr>
          </a:lstStyle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r>
              <a:rPr lang="en-US" altLang="ko-KR"/>
              <a:t>Slide </a:t>
            </a:r>
            <a:fld id="{8668EC15-5F59-420A-BCFC-5B4F1FA106E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charset="-127"/>
              </a:rPr>
              <a:t>doc.: IEEE </a:t>
            </a:r>
            <a:r>
              <a:rPr lang="en-US" altLang="ko-KR" sz="1800" b="1" dirty="0" smtClean="0">
                <a:ea typeface="굴림" charset="-127"/>
              </a:rPr>
              <a:t>802.11-11/0088r1</a:t>
            </a:r>
            <a:endParaRPr lang="en-US" altLang="ko-KR" sz="1800" b="1" dirty="0">
              <a:ea typeface="굴림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osis.k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err="1" smtClean="0"/>
              <a:t>Suhwook</a:t>
            </a:r>
            <a:r>
              <a:rPr lang="en-US" altLang="ko-KR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1</a:t>
            </a:fld>
            <a:endParaRPr lang="en-US" altLang="ko-KR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  <a:ln/>
        </p:spPr>
        <p:txBody>
          <a:bodyPr/>
          <a:lstStyle/>
          <a:p>
            <a:r>
              <a:rPr lang="en-US" altLang="ko-KR" dirty="0" smtClean="0">
                <a:ea typeface="굴림" charset="-127"/>
              </a:rPr>
              <a:t>Association ID management for </a:t>
            </a:r>
            <a:r>
              <a:rPr lang="en-US" altLang="ko-KR" dirty="0" err="1" smtClean="0">
                <a:ea typeface="굴림" charset="-127"/>
              </a:rPr>
              <a:t>TGah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Date: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2011-01-16</a:t>
            </a: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523875" y="2293938"/>
          <a:ext cx="7226300" cy="3267075"/>
        </p:xfrm>
        <a:graphic>
          <a:graphicData uri="http://schemas.openxmlformats.org/presentationml/2006/ole">
            <p:oleObj spid="_x0000_s33795" name="Document" r:id="rId3" imgW="9178988" imgH="4173335" progId="Word.Document.8">
              <p:embed/>
            </p:oleObj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charset="-127"/>
              </a:rPr>
              <a:t>Authors:</a:t>
            </a:r>
            <a:endParaRPr lang="en-US" altLang="ko-KR" sz="200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Some applications for </a:t>
            </a:r>
            <a:r>
              <a:rPr lang="en-US" altLang="ko-KR" dirty="0" err="1" smtClean="0"/>
              <a:t>TGah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642910" y="1500174"/>
          <a:ext cx="7929618" cy="4049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403"/>
                <a:gridCol w="2834439"/>
                <a:gridCol w="785818"/>
                <a:gridCol w="1571636"/>
                <a:gridCol w="1357322"/>
              </a:tblGrid>
              <a:tr h="647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Type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Example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Data rate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Power limitation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# of nodes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47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Smart Grid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Energy/water/gas</a:t>
                      </a:r>
                      <a:r>
                        <a:rPr lang="en-US" altLang="ko-KR" baseline="0" dirty="0" smtClean="0"/>
                        <a:t> metering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As low as possible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lot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03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Factory</a:t>
                      </a:r>
                      <a:r>
                        <a:rPr lang="en-US" altLang="ko-KR" baseline="0" dirty="0" smtClean="0"/>
                        <a:t> automation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Cargo system, machine</a:t>
                      </a:r>
                      <a:r>
                        <a:rPr lang="en-US" altLang="ko-KR" baseline="0" dirty="0" smtClean="0"/>
                        <a:t> tool control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Tolerable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lot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47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Consumer electronics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Smart</a:t>
                      </a:r>
                      <a:r>
                        <a:rPr lang="en-US" altLang="ko-KR" baseline="0" dirty="0" smtClean="0"/>
                        <a:t> home/office (refrigerator, washing machine control, etc. 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Tolerable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little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203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eHealth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Blood</a:t>
                      </a:r>
                      <a:r>
                        <a:rPr lang="en-US" altLang="ko-KR" baseline="0" dirty="0" smtClean="0"/>
                        <a:t> pressure, heart rate monitoring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Ultra low power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little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643050"/>
            <a:ext cx="7772400" cy="481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ko-KR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we can support smart grid, other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applications can be easily applied</a:t>
            </a:r>
            <a:endParaRPr kumimoji="0" lang="en-US" altLang="ko-KR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 case – Smart Grid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Metering management</a:t>
            </a:r>
          </a:p>
          <a:p>
            <a:pPr lvl="1"/>
            <a:r>
              <a:rPr lang="en-US" altLang="ko-KR" dirty="0" smtClean="0"/>
              <a:t>Smart meters report metering data</a:t>
            </a:r>
          </a:p>
          <a:p>
            <a:pPr lvl="1"/>
            <a:r>
              <a:rPr lang="en-US" altLang="ko-KR" dirty="0" smtClean="0"/>
              <a:t>AP responses with management or/and pricing information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3</a:t>
            </a:fld>
            <a:endParaRPr lang="en-US" altLang="ko-KR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857496"/>
            <a:ext cx="5357850" cy="351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 case – Smart Grid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points in </a:t>
            </a:r>
            <a:r>
              <a:rPr lang="en-US" altLang="ko-KR" dirty="0" err="1" smtClean="0"/>
              <a:t>TGah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Low data rate traffic</a:t>
            </a:r>
          </a:p>
          <a:p>
            <a:pPr lvl="1"/>
            <a:r>
              <a:rPr lang="en-US" altLang="ko-KR" dirty="0" smtClean="0"/>
              <a:t> Burst traffic characteristics: </a:t>
            </a:r>
            <a:r>
              <a:rPr lang="en-US" altLang="ko-KR" dirty="0" err="1" smtClean="0"/>
              <a:t>e.g</a:t>
            </a:r>
            <a:r>
              <a:rPr lang="en-US" altLang="ko-KR" dirty="0" smtClean="0"/>
              <a:t>) 2 hours reporting period</a:t>
            </a:r>
          </a:p>
          <a:p>
            <a:pPr lvl="1"/>
            <a:r>
              <a:rPr lang="en-US" altLang="ko-KR" dirty="0" smtClean="0"/>
              <a:t>Periodic traffic characteristics</a:t>
            </a:r>
          </a:p>
          <a:p>
            <a:pPr lvl="1"/>
            <a:r>
              <a:rPr lang="en-US" altLang="ko-KR" dirty="0" smtClean="0"/>
              <a:t>Deployment cost</a:t>
            </a:r>
          </a:p>
          <a:p>
            <a:pPr lvl="1"/>
            <a:r>
              <a:rPr lang="en-US" altLang="ko-KR" dirty="0" smtClean="0"/>
              <a:t>Good propagation characteristic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Association ID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From this statistics, it may be helpful to support more than 2008 nodes in 802.11</a:t>
            </a:r>
          </a:p>
          <a:p>
            <a:r>
              <a:rPr lang="en-US" altLang="ko-KR" dirty="0" smtClean="0"/>
              <a:t>Two alternative solutions for more than 2008 nodes support</a:t>
            </a:r>
          </a:p>
          <a:p>
            <a:pPr lvl="1"/>
            <a:r>
              <a:rPr lang="en-US" altLang="ko-KR" dirty="0" smtClean="0"/>
              <a:t>Using reserved AID field (2008~16383)</a:t>
            </a:r>
          </a:p>
          <a:p>
            <a:pPr lvl="1"/>
            <a:r>
              <a:rPr lang="en-US" altLang="ko-KR" dirty="0" smtClean="0"/>
              <a:t>Duplicated AID allocation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259632" y="1700808"/>
          <a:ext cx="6357983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995"/>
                <a:gridCol w="2306327"/>
                <a:gridCol w="2181661"/>
              </a:tblGrid>
              <a:tr h="150492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Average number of households/km</a:t>
                      </a:r>
                      <a:r>
                        <a:rPr lang="en-US" altLang="ko-KR" sz="1600" baseline="30000" dirty="0" smtClean="0"/>
                        <a:t>2   </a:t>
                      </a:r>
                      <a:r>
                        <a:rPr lang="en-US" altLang="ko-KR" sz="1600" dirty="0" smtClean="0"/>
                        <a:t>[1]</a:t>
                      </a:r>
                      <a:endParaRPr lang="ko-KR" altLang="en-US" sz="16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Average number of household/cell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259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Seoul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6800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21384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259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Suburban Seoul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2500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7879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85918" y="6215082"/>
            <a:ext cx="5857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[1]“Korean Statistical Information Service", </a:t>
            </a:r>
            <a:r>
              <a:rPr lang="en-US" b="1" dirty="0" smtClean="0">
                <a:hlinkClick r:id="rId2"/>
              </a:rPr>
              <a:t>http://kosis.kr</a:t>
            </a:r>
            <a:r>
              <a:rPr lang="en-US" b="1" dirty="0" smtClean="0"/>
              <a:t> 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Association ID management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Using reserved AID field</a:t>
            </a:r>
          </a:p>
          <a:p>
            <a:pPr lvl="1"/>
            <a:r>
              <a:rPr lang="en-US" altLang="ko-KR" dirty="0" smtClean="0"/>
              <a:t>TIM element (bitmap size) change should be considered</a:t>
            </a:r>
          </a:p>
          <a:p>
            <a:pPr lvl="1"/>
            <a:r>
              <a:rPr lang="en-US" altLang="ko-KR" dirty="0" smtClean="0"/>
              <a:t>Very large bitmap size has problems: further optimization may be required</a:t>
            </a:r>
          </a:p>
          <a:p>
            <a:r>
              <a:rPr lang="en-US" altLang="ko-KR" dirty="0" smtClean="0"/>
              <a:t>Duplicated AID allocation</a:t>
            </a:r>
            <a:endParaRPr lang="ko-KR" altLang="en-US" dirty="0" smtClean="0"/>
          </a:p>
          <a:p>
            <a:pPr lvl="1"/>
            <a:r>
              <a:rPr lang="en-US" altLang="ko-KR" dirty="0" smtClean="0"/>
              <a:t>STAs with the same AID may have different Beacon Interval </a:t>
            </a:r>
          </a:p>
          <a:p>
            <a:pPr lvl="1"/>
            <a:r>
              <a:rPr lang="en-US" altLang="ko-KR" dirty="0" smtClean="0"/>
              <a:t>If an AP would have much more traffic to the STA with shared AID, then the AP may assign a new AID to the STA</a:t>
            </a:r>
          </a:p>
          <a:p>
            <a:pPr lvl="1"/>
            <a:r>
              <a:rPr lang="en-US" altLang="ko-KR" dirty="0" smtClean="0"/>
              <a:t>If an AP would have no traffic to the STA with the unique AID, then the AP may assign a shared AID to the STA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Association ID management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Operational Example of Duplicated AID allocation</a:t>
            </a:r>
            <a:endParaRPr lang="ko-KR" altLang="en-US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January 2011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624DC325-167F-4F9D-99F3-2D550A8FA05C}" type="slidenum">
              <a:rPr lang="en-US" altLang="ko-KR" smtClean="0"/>
              <a:pPr/>
              <a:t>7</a:t>
            </a:fld>
            <a:endParaRPr lang="en-US" altLang="ko-KR"/>
          </a:p>
        </p:txBody>
      </p:sp>
      <p:pic>
        <p:nvPicPr>
          <p:cNvPr id="48130" name="Picture 2" descr="그림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896448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19029</TotalTime>
  <Words>374</Words>
  <Application>Microsoft Office PowerPoint</Application>
  <PresentationFormat>화면 슬라이드 쇼(4:3)</PresentationFormat>
  <Paragraphs>99</Paragraphs>
  <Slides>7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802-11-Submission</vt:lpstr>
      <vt:lpstr>Microsoft Office Word 97 - 2003 문서</vt:lpstr>
      <vt:lpstr>Association ID management for TGah</vt:lpstr>
      <vt:lpstr>Some applications for TGah</vt:lpstr>
      <vt:lpstr>Use case – Smart Grid</vt:lpstr>
      <vt:lpstr>Use case – Smart Grid</vt:lpstr>
      <vt:lpstr>Association ID management</vt:lpstr>
      <vt:lpstr>Association ID management</vt:lpstr>
      <vt:lpstr>Association ID management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suhwook.kim</dc:creator>
  <cp:lastModifiedBy>user</cp:lastModifiedBy>
  <cp:revision>756</cp:revision>
  <cp:lastPrinted>1998-02-10T13:28:06Z</cp:lastPrinted>
  <dcterms:created xsi:type="dcterms:W3CDTF">2010-11-02T00:15:46Z</dcterms:created>
  <dcterms:modified xsi:type="dcterms:W3CDTF">2011-01-19T21:20:41Z</dcterms:modified>
</cp:coreProperties>
</file>