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323" r:id="rId5"/>
    <p:sldId id="349" r:id="rId6"/>
    <p:sldId id="350" r:id="rId7"/>
    <p:sldId id="344" r:id="rId8"/>
    <p:sldId id="342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stephe" initials="a" lastIdx="6" clrIdx="0"/>
  <p:cmAuthor id="1" name="Gong, Michelle X" initials="GMX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5" autoAdjust="0"/>
    <p:restoredTop sz="86397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B3A552F-1B9A-4BA6-AB4C-3580CDE92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8E96D75-163E-43AF-97FB-B48FF79FB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A4B2917-CEBC-4FE4-9E73-9E25E008FB1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A29467-6C4B-4FFE-B91E-EF27F82B3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B69AF0-7534-4451-8B22-F7D5B4D21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648B54-21DC-4A55-BA78-1B32C5DC4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4BBAA8-A8C4-4A71-9CCB-06142417D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10F883-F016-429E-AA1E-52A72683F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893EC1-544D-4C7F-98E0-1FE9E27AF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E1E769-574F-497D-AC17-108D33D2F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C5AA9A-4AB2-409C-AE75-1A6C47798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A2AD9E-0FE7-4832-B258-3411C45E7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319020-2B78-4CDF-B034-B5CC74648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5DC924-CFA0-4113-BD6E-EFEC277DC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46D761-C6BD-4A49-9892-108D76649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74347" y="6475413"/>
            <a:ext cx="12695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Michelle Gong, </a:t>
            </a:r>
            <a:r>
              <a:rPr lang="en-US" i="1" dirty="0" smtClean="0"/>
              <a:t>et </a:t>
            </a:r>
            <a:r>
              <a:rPr lang="en-US" dirty="0" smtClean="0"/>
              <a:t>al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4CA2F-95FD-45A4-8655-DA9EA409B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2011</a:t>
            </a:r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802.11-11/0081r1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1065" y="6475413"/>
            <a:ext cx="1312860" cy="184666"/>
          </a:xfrm>
          <a:ln/>
        </p:spPr>
        <p:txBody>
          <a:bodyPr/>
          <a:lstStyle/>
          <a:p>
            <a:r>
              <a:rPr lang="en-US" dirty="0" smtClean="0"/>
              <a:t>Michelle Gong, et al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125C2A7-AC5D-480F-A73B-63E4D23D99E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Transmission Rules for Wider Bandwidth TXOP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2011-01-17</a:t>
            </a:r>
            <a:endParaRPr lang="en-US" sz="2000" b="0" dirty="0" smtClean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765175" y="2128838"/>
          <a:ext cx="7546975" cy="4043362"/>
        </p:xfrm>
        <a:graphic>
          <a:graphicData uri="http://schemas.openxmlformats.org/presentationml/2006/ole">
            <p:oleObj spid="_x0000_s1026" name="Document" r:id="rId4" imgW="8158790" imgH="4432669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800" b="1" dirty="0"/>
              <a:t>Authors:</a:t>
            </a:r>
            <a:endParaRPr lang="en-US" sz="18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Transmission rules in a TXOP</a:t>
            </a:r>
          </a:p>
          <a:p>
            <a:pPr lvl="1"/>
            <a:r>
              <a:rPr lang="en-US" dirty="0" smtClean="0"/>
              <a:t>Case 1:</a:t>
            </a:r>
            <a:r>
              <a:rPr lang="en-US" sz="2000" dirty="0" smtClean="0"/>
              <a:t> no non-HT duplicate frame exchange in a TXOP</a:t>
            </a:r>
          </a:p>
          <a:p>
            <a:pPr lvl="1"/>
            <a:r>
              <a:rPr lang="en-US" dirty="0" smtClean="0"/>
              <a:t>Case 2: at least one non-HT duplicate frame exchange (not including RTS/CTS) in a TXOP</a:t>
            </a:r>
            <a:endParaRPr lang="en-US" sz="2000" dirty="0" smtClean="0"/>
          </a:p>
          <a:p>
            <a:r>
              <a:rPr lang="en-US" dirty="0" smtClean="0"/>
              <a:t>Conclusions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74347" y="6475413"/>
            <a:ext cx="1269578" cy="184666"/>
          </a:xfrm>
        </p:spPr>
        <p:txBody>
          <a:bodyPr/>
          <a:lstStyle/>
          <a:p>
            <a:r>
              <a:rPr lang="en-US" dirty="0" smtClean="0"/>
              <a:t>Michelle Gong, et 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889000"/>
          </a:xfrm>
        </p:spPr>
        <p:txBody>
          <a:bodyPr/>
          <a:lstStyle/>
          <a:p>
            <a:pPr algn="l"/>
            <a:r>
              <a:rPr lang="en-US" sz="2400" dirty="0" smtClean="0"/>
              <a:t>Transmission rules within a wider bandwidth TXOP are not clearly defined in the current spec</a:t>
            </a:r>
            <a:endParaRPr lang="en-US" sz="2400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2590800"/>
          </a:xfrm>
        </p:spPr>
        <p:txBody>
          <a:bodyPr/>
          <a:lstStyle/>
          <a:p>
            <a:r>
              <a:rPr lang="en-US" sz="2000" dirty="0" smtClean="0"/>
              <a:t>Many TXOPs are not obtained through a non-HT duplicate frame exchange</a:t>
            </a:r>
          </a:p>
          <a:p>
            <a:pPr lvl="1"/>
            <a:r>
              <a:rPr lang="en-US" sz="1800" dirty="0" smtClean="0"/>
              <a:t>Therefore, NAV may not be correctly set at either the transmitter or the receiver</a:t>
            </a:r>
          </a:p>
          <a:p>
            <a:r>
              <a:rPr lang="en-US" sz="2000" dirty="0" smtClean="0"/>
              <a:t>11mb v4.01, section 9.9.1.2: “The duration of a TXOP is the duration during which the TXOP holder maintains uninterrupted control of the medium …”</a:t>
            </a:r>
          </a:p>
          <a:p>
            <a:r>
              <a:rPr lang="en-US" sz="2000" dirty="0" smtClean="0"/>
              <a:t>The following scenario would occur if the TXOP holder does not maintain uninterrupted control of the TXOP over all channels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1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74347" y="6520934"/>
            <a:ext cx="1269578" cy="184666"/>
          </a:xfrm>
          <a:ln/>
        </p:spPr>
        <p:txBody>
          <a:bodyPr/>
          <a:lstStyle/>
          <a:p>
            <a:r>
              <a:rPr lang="en-US" dirty="0" smtClean="0"/>
              <a:t>Michelle Gong, et al</a:t>
            </a:r>
            <a:endParaRPr lang="en-US" dirty="0"/>
          </a:p>
        </p:txBody>
      </p:sp>
      <p:sp>
        <p:nvSpPr>
          <p:cNvPr id="3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2011</a:t>
            </a:r>
            <a:endParaRPr lang="en-US" dirty="0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838200" y="4996952"/>
            <a:ext cx="69316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859049" y="5292537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0"/>
          <p:cNvSpPr>
            <a:spLocks noChangeArrowheads="1"/>
          </p:cNvSpPr>
          <p:nvPr/>
        </p:nvSpPr>
        <p:spPr bwMode="auto">
          <a:xfrm>
            <a:off x="3041744" y="4751216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47" name="Line 21"/>
          <p:cNvSpPr>
            <a:spLocks noChangeShapeType="1"/>
          </p:cNvSpPr>
          <p:nvPr/>
        </p:nvSpPr>
        <p:spPr bwMode="auto">
          <a:xfrm>
            <a:off x="865465" y="5604709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26"/>
          <p:cNvSpPr>
            <a:spLocks noChangeShapeType="1"/>
          </p:cNvSpPr>
          <p:nvPr/>
        </p:nvSpPr>
        <p:spPr bwMode="auto">
          <a:xfrm>
            <a:off x="865465" y="5945769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0"/>
          <p:cNvSpPr>
            <a:spLocks noChangeArrowheads="1"/>
          </p:cNvSpPr>
          <p:nvPr/>
        </p:nvSpPr>
        <p:spPr bwMode="auto">
          <a:xfrm>
            <a:off x="3041744" y="5102370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914400" y="4763538"/>
            <a:ext cx="1981200" cy="12003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PPDU for STA1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55" name="Rectangle 20"/>
          <p:cNvSpPr>
            <a:spLocks noChangeArrowheads="1"/>
          </p:cNvSpPr>
          <p:nvPr/>
        </p:nvSpPr>
        <p:spPr bwMode="auto">
          <a:xfrm>
            <a:off x="3048000" y="5418137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56" name="Rectangle 40"/>
          <p:cNvSpPr>
            <a:spLocks noChangeArrowheads="1"/>
          </p:cNvSpPr>
          <p:nvPr/>
        </p:nvSpPr>
        <p:spPr bwMode="auto">
          <a:xfrm>
            <a:off x="3048000" y="5769291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3962400" y="4724400"/>
            <a:ext cx="1371600" cy="5907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PPDU for STA2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124200" y="6019800"/>
            <a:ext cx="1371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fr-FR" b="1" i="0" dirty="0" smtClean="0">
                <a:latin typeface="Helvetica 45 Light" pitchFamily="34" charset="0"/>
                <a:ea typeface="MS PGothic" pitchFamily="34" charset="-128"/>
              </a:rPr>
              <a:t>EIFS+</a:t>
            </a:r>
            <a:r>
              <a:rPr lang="fr-FR" b="1" i="0" dirty="0" err="1" smtClean="0">
                <a:latin typeface="Helvetica 45 Light" pitchFamily="34" charset="0"/>
                <a:ea typeface="MS PGothic" pitchFamily="34" charset="-128"/>
              </a:rPr>
              <a:t>backoff</a:t>
            </a:r>
            <a:endParaRPr lang="fr-FR" b="1" i="0" dirty="0">
              <a:latin typeface="Helvetica 45 Light" pitchFamily="34" charset="0"/>
              <a:ea typeface="MS PGothic" pitchFamily="34" charset="-128"/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 rot="5400000">
            <a:off x="2705100" y="6134100"/>
            <a:ext cx="38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rot="5400000">
            <a:off x="4152900" y="6134100"/>
            <a:ext cx="38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4191000" y="6172200"/>
            <a:ext cx="152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rot="10800000">
            <a:off x="2895600" y="6172200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1" name="Rectangle 20"/>
          <p:cNvSpPr>
            <a:spLocks noChangeArrowheads="1"/>
          </p:cNvSpPr>
          <p:nvPr/>
        </p:nvSpPr>
        <p:spPr bwMode="auto">
          <a:xfrm>
            <a:off x="5486400" y="4753275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72" name="Rectangle 40"/>
          <p:cNvSpPr>
            <a:spLocks noChangeArrowheads="1"/>
          </p:cNvSpPr>
          <p:nvPr/>
        </p:nvSpPr>
        <p:spPr bwMode="auto">
          <a:xfrm>
            <a:off x="5486400" y="5094804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74" name="Rectangle 36"/>
          <p:cNvSpPr>
            <a:spLocks noChangeArrowheads="1"/>
          </p:cNvSpPr>
          <p:nvPr/>
        </p:nvSpPr>
        <p:spPr bwMode="auto">
          <a:xfrm>
            <a:off x="4343401" y="5295500"/>
            <a:ext cx="2590800" cy="6654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fr-FR" sz="1400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6400800" y="4724400"/>
            <a:ext cx="1219200" cy="1219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PPDU for STA3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6210700" y="5562600"/>
            <a:ext cx="381000" cy="2743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6172200" y="5619550"/>
            <a:ext cx="457200" cy="1828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5400000" flipH="1" flipV="1">
            <a:off x="5676106" y="6058323"/>
            <a:ext cx="153988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8" name="Rectangle 77"/>
          <p:cNvSpPr/>
          <p:nvPr/>
        </p:nvSpPr>
        <p:spPr>
          <a:xfrm>
            <a:off x="5410200" y="6171829"/>
            <a:ext cx="10631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fr-FR" b="1" dirty="0" smtClean="0">
                <a:latin typeface="Helvetica 45 Light" pitchFamily="34" charset="0"/>
                <a:ea typeface="MS PGothic" pitchFamily="34" charset="-128"/>
              </a:rPr>
              <a:t>interférence</a:t>
            </a:r>
            <a:endParaRPr lang="fr-FR" b="1" dirty="0">
              <a:latin typeface="Helvetica 45 Light" pitchFamily="34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239000" cy="1066800"/>
          </a:xfrm>
        </p:spPr>
        <p:txBody>
          <a:bodyPr/>
          <a:lstStyle/>
          <a:p>
            <a:pPr algn="l"/>
            <a:r>
              <a:rPr lang="en-US" sz="2800" dirty="0" smtClean="0"/>
              <a:t>In some cases, no non-HT duplicate frame exchange is used in a TXOP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752600"/>
          </a:xfrm>
        </p:spPr>
        <p:txBody>
          <a:bodyPr/>
          <a:lstStyle/>
          <a:p>
            <a:r>
              <a:rPr lang="en-US" sz="2000" dirty="0" smtClean="0"/>
              <a:t>If there is no non-HT duplicate frame exchange in a TXOP, once the TXOP holder transmits using a narrower bandwidth, for subsequent transmissions, it cannot transmit anything wider than such bandwidth</a:t>
            </a:r>
          </a:p>
          <a:p>
            <a:r>
              <a:rPr lang="en-US" sz="2000" dirty="0" smtClean="0"/>
              <a:t>In this case, physical carrier sensing is utilized. Once a TXOP holder losses uninterrupted control over certain channels, it cannot re-claim the channels in the same TXOP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r>
              <a:rPr lang="en-US" dirty="0" smtClean="0"/>
              <a:t>Michelle Gong, et all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2011</a:t>
            </a:r>
            <a:endParaRPr lang="en-US" dirty="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838200" y="4996952"/>
            <a:ext cx="69316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859049" y="5292537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704375" y="5287685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 dirty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696200" y="4982885"/>
            <a:ext cx="603029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 dirty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3041744" y="4751216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865465" y="5604709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696200" y="5592485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 dirty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>
            <a:off x="865465" y="5945769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7695400" y="5897285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 dirty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3041744" y="5102370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14400" y="4763538"/>
            <a:ext cx="1981200" cy="12003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PPDU for STA1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3048000" y="5418137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9" name="Rectangle 40"/>
          <p:cNvSpPr>
            <a:spLocks noChangeArrowheads="1"/>
          </p:cNvSpPr>
          <p:nvPr/>
        </p:nvSpPr>
        <p:spPr bwMode="auto">
          <a:xfrm>
            <a:off x="3048000" y="5769291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962400" y="4724400"/>
            <a:ext cx="1371600" cy="5907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PPDU for STA2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24200" y="6019800"/>
            <a:ext cx="1371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fr-FR" b="1" i="0" dirty="0" smtClean="0">
                <a:latin typeface="Helvetica 45 Light" pitchFamily="34" charset="0"/>
                <a:ea typeface="MS PGothic" pitchFamily="34" charset="-128"/>
              </a:rPr>
              <a:t>EIFS+</a:t>
            </a:r>
            <a:r>
              <a:rPr lang="fr-FR" b="1" i="0" dirty="0" err="1" smtClean="0">
                <a:latin typeface="Helvetica 45 Light" pitchFamily="34" charset="0"/>
                <a:ea typeface="MS PGothic" pitchFamily="34" charset="-128"/>
              </a:rPr>
              <a:t>backoff</a:t>
            </a:r>
            <a:endParaRPr lang="fr-FR" b="1" i="0" dirty="0">
              <a:latin typeface="Helvetica 45 Light" pitchFamily="34" charset="0"/>
              <a:ea typeface="MS PGothic" pitchFamily="34" charset="-128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rot="5400000">
            <a:off x="2705100" y="6134100"/>
            <a:ext cx="38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5400000">
            <a:off x="4152900" y="6134100"/>
            <a:ext cx="38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4191000" y="6172200"/>
            <a:ext cx="152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10800000">
            <a:off x="2895600" y="6172200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5486400" y="4753275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7" name="Rectangle 40"/>
          <p:cNvSpPr>
            <a:spLocks noChangeArrowheads="1"/>
          </p:cNvSpPr>
          <p:nvPr/>
        </p:nvSpPr>
        <p:spPr bwMode="auto">
          <a:xfrm>
            <a:off x="5486400" y="5094804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400800" y="4724400"/>
            <a:ext cx="1219200" cy="5907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PPDU for STA3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9" name="Rectangle 36"/>
          <p:cNvSpPr>
            <a:spLocks noChangeArrowheads="1"/>
          </p:cNvSpPr>
          <p:nvPr/>
        </p:nvSpPr>
        <p:spPr bwMode="auto">
          <a:xfrm>
            <a:off x="4343401" y="5295500"/>
            <a:ext cx="2590800" cy="6654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fr-FR" sz="1400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239000" cy="1066800"/>
          </a:xfrm>
        </p:spPr>
        <p:txBody>
          <a:bodyPr/>
          <a:lstStyle/>
          <a:p>
            <a:pPr algn="l"/>
            <a:r>
              <a:rPr lang="en-US" sz="2800" dirty="0" smtClean="0"/>
              <a:t>In some cases, there is at least one non-HT duplicate frame exchange in a TXOP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752600"/>
          </a:xfrm>
        </p:spPr>
        <p:txBody>
          <a:bodyPr/>
          <a:lstStyle/>
          <a:p>
            <a:r>
              <a:rPr lang="en-US" sz="1800" dirty="0" smtClean="0"/>
              <a:t>If there is at least one non-HT duplicate frame exchange (not RTS/CTS exchange) in a TXOP, the TXOP holder transmits using the same or narrower bandwidth than the bandwidth used in the first non-HT duplicate frame exchange in the same TXOP</a:t>
            </a:r>
          </a:p>
          <a:p>
            <a:pPr lvl="1"/>
            <a:r>
              <a:rPr lang="en-US" sz="1800" dirty="0" smtClean="0"/>
              <a:t>The first non-HT duplicate frame exchange (not RTS/CTS) determines the max bandwidth for subsequent transmissions in the same TXOP</a:t>
            </a:r>
          </a:p>
          <a:p>
            <a:r>
              <a:rPr lang="en-US" sz="1800" dirty="0" smtClean="0"/>
              <a:t>Once NAV is set at both the transmitter and the receiver, the TXOP holder has uninterrupted control of the bandwidth occupied by the non-HT duplicate frame exchange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74347" y="6475413"/>
            <a:ext cx="1269578" cy="184666"/>
          </a:xfrm>
        </p:spPr>
        <p:txBody>
          <a:bodyPr/>
          <a:lstStyle/>
          <a:p>
            <a:r>
              <a:rPr lang="en-US" dirty="0" smtClean="0"/>
              <a:t>Michelle Gong, et 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2011</a:t>
            </a:r>
            <a:endParaRPr lang="en-US" dirty="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914400" y="5073152"/>
            <a:ext cx="69316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935249" y="5368737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780575" y="5363885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 dirty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772400" y="5059085"/>
            <a:ext cx="603029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 dirty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981200" y="4827416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941665" y="5680909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772400" y="5668685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 dirty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>
            <a:off x="941665" y="6021969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7771600" y="5973485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 dirty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1981200" y="5178570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987456" y="5494337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9" name="Rectangle 40"/>
          <p:cNvSpPr>
            <a:spLocks noChangeArrowheads="1"/>
          </p:cNvSpPr>
          <p:nvPr/>
        </p:nvSpPr>
        <p:spPr bwMode="auto">
          <a:xfrm>
            <a:off x="1987456" y="5845491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854960" y="4800600"/>
            <a:ext cx="1371600" cy="5907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PPDU for STA2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4378960" y="4829475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7" name="Rectangle 40"/>
          <p:cNvSpPr>
            <a:spLocks noChangeArrowheads="1"/>
          </p:cNvSpPr>
          <p:nvPr/>
        </p:nvSpPr>
        <p:spPr bwMode="auto">
          <a:xfrm>
            <a:off x="4378960" y="5171004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334000" y="4810760"/>
            <a:ext cx="1524000" cy="1219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PPDU for STA3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30" name="Rectangle 20"/>
          <p:cNvSpPr>
            <a:spLocks noChangeArrowheads="1"/>
          </p:cNvSpPr>
          <p:nvPr/>
        </p:nvSpPr>
        <p:spPr bwMode="auto">
          <a:xfrm>
            <a:off x="1066800" y="4831080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BAR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31" name="Rectangle 40"/>
          <p:cNvSpPr>
            <a:spLocks noChangeArrowheads="1"/>
          </p:cNvSpPr>
          <p:nvPr/>
        </p:nvSpPr>
        <p:spPr bwMode="auto">
          <a:xfrm>
            <a:off x="1066800" y="5172074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BAR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1073056" y="5487841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BAR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33" name="Rectangle 40"/>
          <p:cNvSpPr>
            <a:spLocks noChangeArrowheads="1"/>
          </p:cNvSpPr>
          <p:nvPr/>
        </p:nvSpPr>
        <p:spPr bwMode="auto">
          <a:xfrm>
            <a:off x="1073056" y="5838995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BAR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6934200" y="4831080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6934200" y="5172074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36" name="Rectangle 20"/>
          <p:cNvSpPr>
            <a:spLocks noChangeArrowheads="1"/>
          </p:cNvSpPr>
          <p:nvPr/>
        </p:nvSpPr>
        <p:spPr bwMode="auto">
          <a:xfrm>
            <a:off x="6940456" y="5487841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6940456" y="5838995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/>
              <a:t>In conclusion, two transmission rules are defined for wider bandwidth TXOP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is no non-HT duplicate frame exchange in a TXOP, a TXOP holder shall not transmit frames using more bandwidth than the bandwidth occupied by the preceding frame in the same TXOP </a:t>
            </a:r>
          </a:p>
          <a:p>
            <a:endParaRPr lang="en-US" dirty="0" smtClean="0"/>
          </a:p>
          <a:p>
            <a:r>
              <a:rPr lang="en-US" dirty="0" smtClean="0"/>
              <a:t>If there is at least one non-HT duplicate frame exchange (not RTS/CTS exchange) in a TXOP, a TXOP holder shall not transmit frames using more bandwidth than the bandwidth occupied by the first non-HT duplicate frame exchange in the same TXOP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74347" y="6475413"/>
            <a:ext cx="1269578" cy="184666"/>
          </a:xfrm>
        </p:spPr>
        <p:txBody>
          <a:bodyPr/>
          <a:lstStyle/>
          <a:p>
            <a:r>
              <a:rPr lang="en-US" dirty="0" smtClean="0"/>
              <a:t>Michelle Gong, et 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2011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 	</a:t>
            </a:r>
            <a:r>
              <a:rPr lang="en-US" dirty="0" smtClean="0"/>
              <a:t>Do you support updating the </a:t>
            </a:r>
            <a:r>
              <a:rPr lang="en-US" dirty="0" err="1" smtClean="0"/>
              <a:t>TGac</a:t>
            </a:r>
            <a:r>
              <a:rPr lang="en-US" dirty="0" smtClean="0"/>
              <a:t> spec framework to include the following protocol rule?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2000" dirty="0" smtClean="0"/>
              <a:t>If there is no non-HT </a:t>
            </a:r>
            <a:r>
              <a:rPr lang="en-US" sz="2000" smtClean="0"/>
              <a:t>duplicate frame exchange </a:t>
            </a:r>
            <a:r>
              <a:rPr lang="en-US" sz="2000" dirty="0" smtClean="0"/>
              <a:t>in a TXOP to set the NAV:</a:t>
            </a:r>
          </a:p>
          <a:p>
            <a:pPr lvl="1"/>
            <a:r>
              <a:rPr lang="en-US" dirty="0" smtClean="0"/>
              <a:t>A TXOP holder shall not transmit frames using more bandwidth than the bandwidth occupied by the preceding frame in the same TXOP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74347" y="6475413"/>
            <a:ext cx="1269578" cy="184666"/>
          </a:xfrm>
        </p:spPr>
        <p:txBody>
          <a:bodyPr/>
          <a:lstStyle/>
          <a:p>
            <a:r>
              <a:rPr lang="en-US" dirty="0" smtClean="0"/>
              <a:t>Michelle Gong, </a:t>
            </a:r>
            <a:r>
              <a:rPr lang="en-US" i="1" dirty="0" smtClean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en-US" sz="2400" dirty="0" smtClean="0"/>
              <a:t> 	</a:t>
            </a:r>
            <a:r>
              <a:rPr lang="en-US" sz="2400" b="1" dirty="0" smtClean="0"/>
              <a:t>Do you support updating the </a:t>
            </a:r>
            <a:r>
              <a:rPr lang="en-US" sz="2400" b="1" dirty="0" err="1" smtClean="0"/>
              <a:t>TGac</a:t>
            </a:r>
            <a:r>
              <a:rPr lang="en-US" sz="2400" b="1" dirty="0" smtClean="0"/>
              <a:t> spec framework to include the following protocol rule?</a:t>
            </a:r>
          </a:p>
          <a:p>
            <a:pPr marL="342900" lvl="1" indent="-342900">
              <a:buNone/>
            </a:pPr>
            <a:endParaRPr lang="en-US" dirty="0" smtClean="0"/>
          </a:p>
          <a:p>
            <a:r>
              <a:rPr lang="en-US" sz="2000" dirty="0" smtClean="0"/>
              <a:t>If there is at least one non-HT duplicate frame exchange (not a RTS/CTS exchange) in a TXOP:</a:t>
            </a:r>
          </a:p>
          <a:p>
            <a:pPr lvl="1"/>
            <a:r>
              <a:rPr lang="en-US" dirty="0" smtClean="0"/>
              <a:t>A TXOP holder shall not transmit frames using more bandwidth than the bandwidth occupied by the first non-HT duplicate frame exchange in the same TXOP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74347" y="6475413"/>
            <a:ext cx="1269578" cy="184666"/>
          </a:xfrm>
        </p:spPr>
        <p:txBody>
          <a:bodyPr/>
          <a:lstStyle/>
          <a:p>
            <a:r>
              <a:rPr lang="en-US" dirty="0" smtClean="0"/>
              <a:t>Michelle Gong, </a:t>
            </a:r>
            <a:r>
              <a:rPr lang="en-US" i="1" dirty="0" smtClean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54331</TotalTime>
  <Words>573</Words>
  <Application>Microsoft Office PowerPoint</Application>
  <PresentationFormat>On-screen Show (4:3)</PresentationFormat>
  <Paragraphs>108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ACcord Submission Template</vt:lpstr>
      <vt:lpstr>Document</vt:lpstr>
      <vt:lpstr>Transmission Rules for Wider Bandwidth TXOP</vt:lpstr>
      <vt:lpstr>Outline</vt:lpstr>
      <vt:lpstr>Transmission rules within a wider bandwidth TXOP are not clearly defined in the current spec</vt:lpstr>
      <vt:lpstr>In some cases, no non-HT duplicate frame exchange is used in a TXOP</vt:lpstr>
      <vt:lpstr>In some cases, there is at least one non-HT duplicate frame exchange in a TXOP</vt:lpstr>
      <vt:lpstr>In conclusion, two transmission rules are defined for wider bandwidth TXOP</vt:lpstr>
      <vt:lpstr>Pre-motion 1</vt:lpstr>
      <vt:lpstr>Pre-motion 2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80MHz Medium Access</dc:title>
  <dc:creator>Michelle Gong</dc:creator>
  <cp:lastModifiedBy>Gong, Michelle X</cp:lastModifiedBy>
  <cp:revision>979</cp:revision>
  <cp:lastPrinted>1998-02-10T13:28:06Z</cp:lastPrinted>
  <dcterms:created xsi:type="dcterms:W3CDTF">2009-12-02T19:05:24Z</dcterms:created>
  <dcterms:modified xsi:type="dcterms:W3CDTF">2011-01-18T01:07:33Z</dcterms:modified>
</cp:coreProperties>
</file>