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7" autoAdjust="0"/>
    <p:restoredTop sz="94660"/>
  </p:normalViewPr>
  <p:slideViewPr>
    <p:cSldViewPr>
      <p:cViewPr>
        <p:scale>
          <a:sx n="80" d="100"/>
          <a:sy n="80" d="100"/>
        </p:scale>
        <p:origin x="-1188"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3273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802.11-11/0066r1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2011-01-15</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58"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Dallas meeting minutes</a:t>
            </a:r>
          </a:p>
          <a:p>
            <a:pPr marL="1009650" lvl="1" indent="-609600"/>
            <a:r>
              <a:rPr lang="en-US" dirty="0" smtClean="0"/>
              <a:t>10/1394r1</a:t>
            </a:r>
          </a:p>
          <a:p>
            <a:pPr marL="609600" indent="-609600"/>
            <a:r>
              <a:rPr lang="en-US" dirty="0" smtClean="0"/>
              <a:t>Approve Teleconference meeting minutes</a:t>
            </a:r>
          </a:p>
          <a:p>
            <a:pPr marL="1009650" lvl="1" indent="-609600"/>
            <a:r>
              <a:rPr lang="en-US" dirty="0" smtClean="0"/>
              <a:t>10/1427 December 6</a:t>
            </a:r>
          </a:p>
          <a:p>
            <a:pPr marL="1009650" lvl="1" indent="-609600"/>
            <a:r>
              <a:rPr lang="en-US" dirty="0" smtClean="0"/>
              <a:t>11/22 January 10</a:t>
            </a:r>
          </a:p>
          <a:p>
            <a:pPr marL="609600" indent="-609600"/>
            <a:r>
              <a:rPr lang="en-US" dirty="0" smtClean="0"/>
              <a:t>Call for proposals review 10/1373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Agenda </a:t>
            </a:r>
            <a:r>
              <a:rPr lang="en-US" dirty="0" smtClean="0"/>
              <a:t>cont. Submissions</a:t>
            </a:r>
            <a:endParaRPr lang="en-US" dirty="0"/>
          </a:p>
        </p:txBody>
      </p:sp>
      <p:sp>
        <p:nvSpPr>
          <p:cNvPr id="3" name="Content Placeholder 2"/>
          <p:cNvSpPr>
            <a:spLocks noGrp="1"/>
          </p:cNvSpPr>
          <p:nvPr>
            <p:ph idx="1"/>
          </p:nvPr>
        </p:nvSpPr>
        <p:spPr>
          <a:xfrm>
            <a:off x="685800" y="1219200"/>
            <a:ext cx="7772400" cy="4572000"/>
          </a:xfrm>
        </p:spPr>
        <p:txBody>
          <a:bodyPr/>
          <a:lstStyle/>
          <a:p>
            <a:pPr marL="609600" indent="-609600"/>
            <a:r>
              <a:rPr lang="en-US" sz="2000" dirty="0" smtClean="0"/>
              <a:t>11/17 Use cases and requirements (Stefan Aust)</a:t>
            </a:r>
          </a:p>
          <a:p>
            <a:pPr marL="609600" indent="-609600"/>
            <a:r>
              <a:rPr lang="en-US" sz="2000" dirty="0" smtClean="0"/>
              <a:t>11/14 Use cases in Industrial Infrastructure (Shusaku Shimada)</a:t>
            </a:r>
          </a:p>
          <a:p>
            <a:pPr marL="609600" indent="-609600"/>
            <a:r>
              <a:rPr lang="en-US" sz="2000" dirty="0" smtClean="0"/>
              <a:t>10/1420 </a:t>
            </a:r>
            <a:r>
              <a:rPr lang="en-US" sz="2000" dirty="0" err="1" smtClean="0"/>
              <a:t>Coexistance</a:t>
            </a:r>
            <a:r>
              <a:rPr lang="en-US" sz="2000" dirty="0" smtClean="0"/>
              <a:t> in 950-958 MHz in Japan (Stefan Aust)</a:t>
            </a:r>
          </a:p>
          <a:p>
            <a:pPr marL="609600" indent="-609600"/>
            <a:r>
              <a:rPr lang="en-US" sz="2000" dirty="0" smtClean="0"/>
              <a:t>10/1206 Use of Sub GHz in India (Sid Shetty)</a:t>
            </a:r>
          </a:p>
          <a:p>
            <a:pPr marL="609600" indent="-609600"/>
            <a:r>
              <a:rPr lang="en-US" sz="2000" dirty="0" smtClean="0"/>
              <a:t>10/1313 Channel model for 802.11ah (Jim Lansford)</a:t>
            </a:r>
          </a:p>
          <a:p>
            <a:pPr marL="609600" indent="-609600"/>
            <a:r>
              <a:rPr lang="en-US" sz="2000" dirty="0" smtClean="0"/>
              <a:t>10/1355 Fading on short range 900 MHz (Steve Shearer)</a:t>
            </a:r>
          </a:p>
          <a:p>
            <a:pPr marL="609600" indent="-609600"/>
            <a:r>
              <a:rPr lang="en-US" sz="2000" dirty="0" smtClean="0"/>
              <a:t>11/60 Low Power Cap. Support for 802.11ah (Minyoung Park)</a:t>
            </a:r>
          </a:p>
          <a:p>
            <a:pPr marL="609600" indent="-609600"/>
            <a:r>
              <a:rPr lang="en-US" sz="2000" dirty="0" smtClean="0"/>
              <a:t>11/46 AP Power Savings (Stefan Aust</a:t>
            </a:r>
            <a:r>
              <a:rPr lang="en-US" sz="2000" dirty="0" smtClean="0"/>
              <a:t>)</a:t>
            </a:r>
          </a:p>
          <a:p>
            <a:pPr marL="609600" indent="-609600"/>
            <a:r>
              <a:rPr lang="en-US" sz="2000" dirty="0" smtClean="0"/>
              <a:t>11/88 Assoc. ID Management (</a:t>
            </a:r>
            <a:r>
              <a:rPr lang="en-US" sz="2000" dirty="0" err="1" smtClean="0"/>
              <a:t>Bonghoe</a:t>
            </a:r>
            <a:r>
              <a:rPr lang="en-US" sz="2000" dirty="0" smtClean="0"/>
              <a:t> Kim)</a:t>
            </a:r>
            <a:endParaRPr lang="en-US" sz="2000" dirty="0" smtClean="0"/>
          </a:p>
          <a:p>
            <a:pPr marL="609600" indent="-609600"/>
            <a:r>
              <a:rPr lang="en-US" sz="2000" dirty="0" smtClean="0"/>
              <a:t>11/09 OFDM and MIMO changes for </a:t>
            </a:r>
            <a:r>
              <a:rPr lang="en-US" sz="2000" dirty="0" err="1" smtClean="0"/>
              <a:t>TGah</a:t>
            </a:r>
            <a:r>
              <a:rPr lang="en-US" sz="2000" dirty="0" smtClean="0"/>
              <a:t> (Jae-</a:t>
            </a:r>
            <a:r>
              <a:rPr lang="en-US" sz="2000" dirty="0" err="1" smtClean="0"/>
              <a:t>Hyung</a:t>
            </a:r>
            <a:r>
              <a:rPr lang="en-US" sz="2000" dirty="0" smtClean="0"/>
              <a:t> Song)</a:t>
            </a:r>
          </a:p>
          <a:p>
            <a:pPr marL="609600" indent="-609600"/>
            <a:r>
              <a:rPr lang="en-US" sz="2000" dirty="0"/>
              <a:t>11/62 Introductory Submission for </a:t>
            </a:r>
            <a:r>
              <a:rPr lang="en-US" sz="2000" dirty="0" err="1"/>
              <a:t>TGah</a:t>
            </a:r>
            <a:r>
              <a:rPr lang="en-US" sz="2000" dirty="0"/>
              <a:t> (Hossein Taghavi</a:t>
            </a:r>
            <a:r>
              <a:rPr lang="en-US" sz="2000" dirty="0" smtClean="0"/>
              <a:t>)</a:t>
            </a:r>
          </a:p>
          <a:p>
            <a:pPr marL="609600" indent="-609600"/>
            <a:r>
              <a:rPr lang="en-US" sz="2000" dirty="0" smtClean="0"/>
              <a:t>10/1305 15.4g OFDM mode overview (Emmanuel Monnerie)</a:t>
            </a:r>
          </a:p>
          <a:p>
            <a:pPr marL="609600" indent="-609600"/>
            <a:r>
              <a:rPr lang="en-US" sz="2000" dirty="0" smtClean="0"/>
              <a:t>11/35 Coverage extension for </a:t>
            </a:r>
            <a:r>
              <a:rPr lang="en-US" sz="2000" dirty="0" err="1" smtClean="0"/>
              <a:t>TGah</a:t>
            </a:r>
            <a:r>
              <a:rPr lang="en-US" sz="2000" dirty="0" smtClean="0"/>
              <a:t> (</a:t>
            </a:r>
            <a:r>
              <a:rPr lang="en-US" sz="2000" dirty="0" err="1" smtClean="0"/>
              <a:t>Heejung</a:t>
            </a:r>
            <a:r>
              <a:rPr lang="en-US" sz="2000" dirty="0" smtClean="0"/>
              <a:t> Yu</a:t>
            </a:r>
            <a:r>
              <a:rPr lang="en-US" sz="2000" dirty="0" smtClean="0"/>
              <a:t>)</a:t>
            </a:r>
          </a:p>
          <a:p>
            <a:pPr marL="609600" indent="-609600"/>
            <a:r>
              <a:rPr lang="en-US" sz="2000" dirty="0" smtClean="0"/>
              <a:t>11/69 Intro. Proposal for </a:t>
            </a:r>
            <a:r>
              <a:rPr lang="en-US" sz="2000" dirty="0" err="1" smtClean="0"/>
              <a:t>Tgah</a:t>
            </a:r>
            <a:r>
              <a:rPr lang="en-US" sz="2000" dirty="0" smtClean="0"/>
              <a:t> (Ron Porat)</a:t>
            </a:r>
            <a:endParaRPr lang="en-US" sz="2000" dirty="0" smtClean="0"/>
          </a:p>
          <a:p>
            <a:pPr marL="609600" indent="-609600"/>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Merge submissions discussion</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January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1113</TotalTime>
  <Words>609</Words>
  <Application>Microsoft Office PowerPoint</Application>
  <PresentationFormat>On-screen Show (4:3)</PresentationFormat>
  <Paragraphs>128</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January 2011</vt:lpstr>
      <vt:lpstr>IEEE 802.11ah Agenda</vt:lpstr>
      <vt:lpstr>Agenda cont. Submissions</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135</cp:revision>
  <cp:lastPrinted>1998-02-10T13:28:06Z</cp:lastPrinted>
  <dcterms:created xsi:type="dcterms:W3CDTF">2009-11-09T00:32:22Z</dcterms:created>
  <dcterms:modified xsi:type="dcterms:W3CDTF">2011-01-17T18:44:40Z</dcterms:modified>
</cp:coreProperties>
</file>