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6" r:id="rId4"/>
    <p:sldId id="277" r:id="rId5"/>
    <p:sldId id="274" r:id="rId6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A3731FDD-84C9-43E1-B1CB-ABD234B4A42E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A3731FDD-84C9-43E1-B1CB-ABD234B4A42E}" type="slidenum">
              <a:rPr lang="en-US"/>
              <a:pPr/>
              <a:t>3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57840" y="6475413"/>
            <a:ext cx="68608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Qualcomm,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802.11-11/0062r1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2011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Qualcomm, Inc.</a:t>
            </a:r>
            <a:endParaRPr 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Introductory Submission for </a:t>
            </a:r>
            <a:r>
              <a:rPr lang="en-US" dirty="0" err="1" smtClean="0"/>
              <a:t>TGah</a:t>
            </a:r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2011-01-16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20927822"/>
              </p:ext>
            </p:extLst>
          </p:nvPr>
        </p:nvGraphicFramePr>
        <p:xfrm>
          <a:off x="757238" y="2743200"/>
          <a:ext cx="7132637" cy="2168525"/>
        </p:xfrm>
        <a:graphic>
          <a:graphicData uri="http://schemas.openxmlformats.org/presentationml/2006/ole">
            <p:oleObj spid="_x0000_s2067" name="Document" r:id="rId4" imgW="8380711" imgH="2560085" progId="Word.Document.8">
              <p:embed/>
            </p:oleObj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2011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Qualcomm, Inc.</a:t>
            </a:r>
            <a:endParaRPr lang="en-US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F0380C3F-2C20-42C3-9848-1A4276AA608F}" type="slidenum">
              <a:rPr lang="en-US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1588">
              <a:buNone/>
            </a:pPr>
            <a:r>
              <a:rPr lang="en-US" dirty="0" smtClean="0"/>
              <a:t>We present PHY/MAC enhancement areas to 802.11a/g/n to meet the 802.11ah PAR</a:t>
            </a:r>
          </a:p>
          <a:p>
            <a:endParaRPr lang="en-US" dirty="0" smtClean="0"/>
          </a:p>
          <a:p>
            <a:pPr marL="1588" indent="-1588">
              <a:buNone/>
            </a:pPr>
            <a:r>
              <a:rPr lang="en-US" dirty="0" smtClean="0"/>
              <a:t>Targeted use cases are low-data rate, low-duty cycle, long-range applications, such as metering, sensor data, etc.</a:t>
            </a:r>
          </a:p>
          <a:p>
            <a:pPr lvl="1"/>
            <a:r>
              <a:rPr lang="en-US" dirty="0" smtClean="0"/>
              <a:t>&lt; 100 Byte packets, infrequent packet transmissions (minutes/hours), 1 km ranges, long battery life (&gt; 1 year)</a:t>
            </a:r>
          </a:p>
          <a:p>
            <a:pPr marL="0" indent="1588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2011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Qualcomm, Inc.</a:t>
            </a:r>
            <a:endParaRPr lang="en-US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F0380C3F-2C20-42C3-9848-1A4276AA608F}" type="slidenum">
              <a:rPr lang="en-US"/>
              <a:pPr/>
              <a:t>3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General Requirements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PAR requirement: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Times New Roman"/>
              <a:buChar char="-"/>
            </a:pPr>
            <a:r>
              <a:rPr lang="en-GB" i="1" dirty="0" smtClean="0">
                <a:ea typeface="Times New Roman"/>
              </a:rPr>
              <a:t>transmission range up to 1 km</a:t>
            </a:r>
            <a:endParaRPr lang="en-US" dirty="0" smtClean="0">
              <a:ea typeface="Times New Roman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Times New Roman"/>
              <a:buChar char="-"/>
            </a:pPr>
            <a:r>
              <a:rPr lang="en-GB" i="1" dirty="0" smtClean="0">
                <a:ea typeface="Times New Roman"/>
              </a:rPr>
              <a:t>data rates &gt; 100 </a:t>
            </a:r>
            <a:r>
              <a:rPr lang="en-GB" i="1" dirty="0" err="1" smtClean="0">
                <a:ea typeface="Times New Roman"/>
              </a:rPr>
              <a:t>kbit</a:t>
            </a:r>
            <a:r>
              <a:rPr lang="en-GB" i="1" dirty="0" smtClean="0">
                <a:ea typeface="Times New Roman"/>
              </a:rPr>
              <a:t>/s</a:t>
            </a:r>
            <a:endParaRPr lang="en-US" dirty="0" smtClean="0">
              <a:ea typeface="Times New Roman"/>
            </a:endParaRPr>
          </a:p>
          <a:p>
            <a:pPr marL="463550" lvl="1" indent="1588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 dirty="0" smtClean="0">
                <a:ea typeface="Times New Roman"/>
              </a:rPr>
              <a:t>while maintaining the 802.11 WLAN user experience for fixed, outdoor, point to multi point applications.</a:t>
            </a:r>
            <a:endParaRPr lang="en-US" dirty="0" smtClean="0">
              <a:ea typeface="Times New Roman"/>
            </a:endParaRPr>
          </a:p>
          <a:p>
            <a:endParaRPr lang="en-US" dirty="0" smtClean="0"/>
          </a:p>
          <a:p>
            <a:r>
              <a:rPr lang="en-US" dirty="0" smtClean="0"/>
              <a:t>A simple </a:t>
            </a:r>
            <a:r>
              <a:rPr lang="en-US" dirty="0" smtClean="0"/>
              <a:t>baseline design is to </a:t>
            </a:r>
            <a:r>
              <a:rPr lang="en-US" dirty="0" smtClean="0"/>
              <a:t>down-clock </a:t>
            </a:r>
            <a:r>
              <a:rPr lang="en-US" dirty="0" smtClean="0"/>
              <a:t>.11a/g/n PHY to much smaller bandwidths, </a:t>
            </a:r>
            <a:r>
              <a:rPr lang="en-US" dirty="0" smtClean="0"/>
              <a:t>similar to 15.4g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smtClean="0"/>
              <a:t>Numerology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dirty="0" smtClean="0"/>
              <a:t>cale the numerology of 802.11 20MHz mode with a constant factor</a:t>
            </a:r>
            <a:endParaRPr lang="en-US" dirty="0" smtClean="0"/>
          </a:p>
          <a:p>
            <a:pPr lvl="1"/>
            <a:r>
              <a:rPr lang="en-US" dirty="0" smtClean="0"/>
              <a:t>Example: Option </a:t>
            </a:r>
            <a:r>
              <a:rPr lang="en-US" dirty="0" smtClean="0"/>
              <a:t>2 of 802.15.4g</a:t>
            </a:r>
          </a:p>
          <a:p>
            <a:pPr lvl="2"/>
            <a:r>
              <a:rPr lang="en-US" dirty="0" smtClean="0"/>
              <a:t>Corresponds to </a:t>
            </a:r>
            <a:r>
              <a:rPr lang="en-US" dirty="0" smtClean="0"/>
              <a:t>down-clocking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/>
              <a:t>30x</a:t>
            </a:r>
          </a:p>
          <a:p>
            <a:pPr lvl="1"/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sz="1600" b="0" u="sng" dirty="0" smtClean="0"/>
              <a:t>Table taken from 802.11-10/1305r0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4953000" y="2438400"/>
          <a:ext cx="4114800" cy="4000500"/>
        </p:xfrm>
        <a:graphic>
          <a:graphicData uri="http://schemas.openxmlformats.org/drawingml/2006/table">
            <a:tbl>
              <a:tblPr/>
              <a:tblGrid>
                <a:gridCol w="2237282"/>
                <a:gridCol w="393492"/>
                <a:gridCol w="742013"/>
                <a:gridCol w="742013"/>
              </a:tblGrid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Sampling 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666666.667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Samp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FFT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Tone Spacing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10416.667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FFT Duration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microsec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Guard Interval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microsec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Symbol Duration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microsec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Symbol Rate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kSym/sec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Active Tones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Pilots tones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# Data Tones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DC null tones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Approximate Signal BW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Channel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Spacing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Modulation Type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MCS #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Data Rates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6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BPSK 1/2 rate coded and 4x repetition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BPSK 1/2 rate coded and 2x repetition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QPSK 1/2 rate coded and 2x repetition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QPSK 1/2 rate coded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QPSK 3/4 rate coded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16-QAM 1/2 rate coded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kbps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16-QAM 3/4 rate coded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Samp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/sec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PHY-MAC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b="0" dirty="0" smtClean="0"/>
              <a:t>PHY </a:t>
            </a:r>
            <a:r>
              <a:rPr lang="en-US" b="0" dirty="0" smtClean="0"/>
              <a:t>mechanisms to extend </a:t>
            </a:r>
            <a:r>
              <a:rPr lang="en-US" b="0" dirty="0" smtClean="0"/>
              <a:t>range</a:t>
            </a:r>
          </a:p>
          <a:p>
            <a:r>
              <a:rPr lang="en-US" b="0" dirty="0" smtClean="0"/>
              <a:t>MAC header reduction to improve overhead for small packet-sizes  (&lt; 100 bytes) </a:t>
            </a:r>
          </a:p>
          <a:p>
            <a:r>
              <a:rPr lang="en-US" b="0" dirty="0" smtClean="0"/>
              <a:t>Inter-Frame spacing improvements for CSMA to reduce overheads</a:t>
            </a:r>
          </a:p>
          <a:p>
            <a:r>
              <a:rPr lang="en-US" b="0" dirty="0" smtClean="0"/>
              <a:t>Relay </a:t>
            </a:r>
            <a:r>
              <a:rPr lang="en-US" b="0" dirty="0" smtClean="0"/>
              <a:t>mode to save power for </a:t>
            </a:r>
            <a:r>
              <a:rPr lang="en-US" b="0" dirty="0" smtClean="0"/>
              <a:t>battery-operated </a:t>
            </a:r>
            <a:r>
              <a:rPr lang="en-US" b="0" dirty="0" smtClean="0"/>
              <a:t>devices</a:t>
            </a:r>
          </a:p>
          <a:p>
            <a:r>
              <a:rPr lang="en-US" b="0" dirty="0" smtClean="0"/>
              <a:t>Support for P2P discovery and traffic</a:t>
            </a:r>
          </a:p>
          <a:p>
            <a:r>
              <a:rPr lang="en-US" b="0" dirty="0" smtClean="0"/>
              <a:t>HCCA mode for streaming </a:t>
            </a:r>
            <a:r>
              <a:rPr lang="en-US" b="0" dirty="0" smtClean="0"/>
              <a:t>applications</a:t>
            </a: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2811620"/>
      </p:ext>
    </p:extLst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3416</TotalTime>
  <Words>382</Words>
  <Application>Microsoft Office PowerPoint</Application>
  <PresentationFormat>On-screen Show (4:3)</PresentationFormat>
  <Paragraphs>126</Paragraphs>
  <Slides>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place presentation subject title text here]</vt:lpstr>
      <vt:lpstr>Document</vt:lpstr>
      <vt:lpstr>Introductory Submission for TGah</vt:lpstr>
      <vt:lpstr>Abstract</vt:lpstr>
      <vt:lpstr>General Requirements</vt:lpstr>
      <vt:lpstr>Example Numerology</vt:lpstr>
      <vt:lpstr>PHY-MAC Enhancements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Qualcomm</dc:creator>
  <cp:lastModifiedBy>Qualcomm</cp:lastModifiedBy>
  <cp:revision>44</cp:revision>
  <cp:lastPrinted>2010-12-20T20:45:24Z</cp:lastPrinted>
  <dcterms:created xsi:type="dcterms:W3CDTF">2010-12-20T20:39:38Z</dcterms:created>
  <dcterms:modified xsi:type="dcterms:W3CDTF">2011-01-18T06:12:27Z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1393442712</vt:i4>
  </property>
  <property fmtid="{D5CDD505-2E9C-101B-9397-08002B2CF9AE}" pid="3" name="_NewReviewCycle">
    <vt:lpwstr/>
  </property>
  <property fmtid="{D5CDD505-2E9C-101B-9397-08002B2CF9AE}" pid="4" name="_EmailSubject">
    <vt:lpwstr>Slides RE: Discussing 11ah contribution</vt:lpwstr>
  </property>
  <property fmtid="{D5CDD505-2E9C-101B-9397-08002B2CF9AE}" pid="5" name="_AuthorEmail">
    <vt:lpwstr>hsampath@qualcomm.com</vt:lpwstr>
  </property>
  <property fmtid="{D5CDD505-2E9C-101B-9397-08002B2CF9AE}" pid="6" name="_AuthorEmailDisplayName">
    <vt:lpwstr>Sampath, Hemanth</vt:lpwstr>
  </property>
  <property fmtid="{D5CDD505-2E9C-101B-9397-08002B2CF9AE}" pid="7" name="_PreviousAdHocReviewCycleID">
    <vt:i4>-413908874</vt:i4>
  </property>
</Properties>
</file>