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77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61" autoAdjust="0"/>
    <p:restoredTop sz="94660"/>
  </p:normalViewPr>
  <p:slideViewPr>
    <p:cSldViewPr>
      <p:cViewPr varScale="1">
        <p:scale>
          <a:sx n="86" d="100"/>
          <a:sy n="86" d="100"/>
        </p:scale>
        <p:origin x="-20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4816C9C4-55C7-413B-BD6E-AF1D62FDBEE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5C0F23F2-1C4E-430A-AE58-0FB13F71D09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1985A0CD-4FEE-4E5E-B759-606783920435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F99CF30-9139-4A5B-891F-6B3CD482DF6D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A17BB3F-5065-4771-94F7-E4AECD5AC3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9EE0313-023D-45C8-88CE-533136C37A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F47D797-C1C0-4562-B654-18CF31BC5C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7F09814-5B5F-4B62-B972-10D8A6E619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A5F91D-D8D0-4DE1-B2F6-9612EA04F6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729F1F1-88C9-4CC5-B1DF-9130D96AAA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8CFF5E0-2119-4FB1-90C2-8EA1680D22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4788999-CB44-498E-A267-88F9728349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35ACFD-EB10-46BC-B125-1D9A873AD0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D968082-697B-4D4A-B6E7-AB44F52BCC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DAA3CE8-BA6F-4236-B723-6DC315861A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73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January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2832" y="6475413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D1B607B6-6ADF-4E4A-B9E5-C041D8E4042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802.11-11/0053r0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78F3D06-9B36-4E5A-BAAC-F21D85C3674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Dimension Reduction for MU-MIMO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2011-01-17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" name="Object 12"/>
          <p:cNvGraphicFramePr>
            <a:graphicFrameLocks noChangeAspect="1"/>
          </p:cNvGraphicFramePr>
          <p:nvPr/>
        </p:nvGraphicFramePr>
        <p:xfrm>
          <a:off x="1293812" y="2292350"/>
          <a:ext cx="6173787" cy="4262438"/>
        </p:xfrm>
        <a:graphic>
          <a:graphicData uri="http://schemas.openxmlformats.org/presentationml/2006/ole">
            <p:oleObj spid="_x0000_s30732" name="Document" r:id="rId4" imgW="8563698" imgH="6104736" progId="Word.Document.8">
              <p:embed/>
            </p:oleObj>
          </a:graphicData>
        </a:graphic>
      </p:graphicFrame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4" indent="-342900">
              <a:buNone/>
            </a:pPr>
            <a:r>
              <a:rPr lang="en-US" sz="1800" b="1" dirty="0" smtClean="0"/>
              <a:t>[1]  </a:t>
            </a:r>
            <a:r>
              <a:rPr lang="en-US" sz="1800" dirty="0" smtClean="0"/>
              <a:t>IEEE 802.11 document 09/0992r18 , “</a:t>
            </a:r>
            <a:r>
              <a:rPr lang="en-US" sz="1800" i="1" dirty="0" smtClean="0"/>
              <a:t>Proposed Specification Framework for </a:t>
            </a:r>
            <a:r>
              <a:rPr lang="en-US" sz="1800" i="1" dirty="0" err="1" smtClean="0"/>
              <a:t>TGac</a:t>
            </a:r>
            <a:r>
              <a:rPr lang="en-US" sz="1800" dirty="0" smtClean="0"/>
              <a:t>”, Robert Stacey et al</a:t>
            </a:r>
          </a:p>
          <a:p>
            <a:pPr marL="342900" lvl="4" indent="-342900">
              <a:buNone/>
            </a:pPr>
            <a:endParaRPr lang="en-US" sz="1800" dirty="0" smtClean="0"/>
          </a:p>
          <a:p>
            <a:pPr marL="342900" lvl="4" indent="-342900">
              <a:buNone/>
            </a:pPr>
            <a:r>
              <a:rPr lang="en-US" sz="1800" b="1" dirty="0" smtClean="0"/>
              <a:t>[2] </a:t>
            </a:r>
            <a:r>
              <a:rPr lang="en-US" sz="1800" dirty="0" smtClean="0"/>
              <a:t>IEEE 802.11 document 10/1265r1 , “</a:t>
            </a:r>
            <a:r>
              <a:rPr lang="en-US" sz="1800" i="1" dirty="0" smtClean="0"/>
              <a:t>Explicit feedback dimension reduction procedures</a:t>
            </a:r>
            <a:r>
              <a:rPr lang="en-US" sz="1800" dirty="0" smtClean="0"/>
              <a:t>”, </a:t>
            </a:r>
            <a:r>
              <a:rPr lang="en-US" sz="1800" dirty="0" err="1" smtClean="0"/>
              <a:t>Nir</a:t>
            </a:r>
            <a:r>
              <a:rPr lang="en-US" sz="1800" dirty="0" smtClean="0"/>
              <a:t> </a:t>
            </a:r>
            <a:r>
              <a:rPr lang="en-US" sz="1800" dirty="0" err="1" smtClean="0"/>
              <a:t>Shapira</a:t>
            </a:r>
            <a:endParaRPr lang="en-US" sz="18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37EE8782-E91D-460B-92E7-C09615CF62EB}" type="slidenum">
              <a:rPr lang="en-US" smtClean="0">
                <a:solidFill>
                  <a:srgbClr val="000000"/>
                </a:solidFill>
              </a:rPr>
              <a:pPr/>
              <a:t>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B5CCB77-9E5D-4A89-B251-C775B2ED6B1A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2000" dirty="0" smtClean="0"/>
              <a:t>The following motions passed in </a:t>
            </a:r>
            <a:r>
              <a:rPr lang="en-US" sz="2000" dirty="0" err="1" smtClean="0"/>
              <a:t>TGac</a:t>
            </a:r>
            <a:r>
              <a:rPr lang="en-US" sz="2000" dirty="0" smtClean="0"/>
              <a:t> [10/1265r1]</a:t>
            </a:r>
          </a:p>
          <a:p>
            <a:pPr lvl="1"/>
            <a:r>
              <a:rPr lang="en-US" sz="1800" dirty="0" smtClean="0"/>
              <a:t>Move to accept enabling the beam-former to control the explicit feedback dimension for each user in MU-MIMO operation, and to update the specification framework document accordingly</a:t>
            </a:r>
          </a:p>
          <a:p>
            <a:pPr lvl="1"/>
            <a:r>
              <a:rPr lang="en-US" sz="1800" dirty="0" smtClean="0"/>
              <a:t>Move to add TBD dimension reduction information per user in MU-MIMO operation to the NDPA frame, and update the Specifications Framework document accordingly</a:t>
            </a:r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smtClean="0"/>
              <a:t>This document attempts to build on the ideas in 10/1256r1, resolve the TBDs above, and converge on this topic in </a:t>
            </a:r>
            <a:r>
              <a:rPr lang="en-US" sz="2000" dirty="0" err="1" smtClean="0"/>
              <a:t>TGac</a:t>
            </a:r>
            <a:endParaRPr lang="en-US" sz="2000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z="2800" dirty="0" smtClean="0"/>
              <a:t>Dimension indication in NDPA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2000" dirty="0" smtClean="0"/>
              <a:t>Have it only for the clients which are being requested an MU type feedback</a:t>
            </a:r>
          </a:p>
          <a:p>
            <a:pPr lvl="1"/>
            <a:r>
              <a:rPr lang="en-US" sz="1800" dirty="0" smtClean="0"/>
              <a:t>For SU, this keeps the beamformee in control</a:t>
            </a:r>
          </a:p>
          <a:p>
            <a:pPr lvl="1"/>
            <a:r>
              <a:rPr lang="en-US" sz="1800" dirty="0" smtClean="0"/>
              <a:t>Allows AP to be in control for MU</a:t>
            </a:r>
          </a:p>
          <a:p>
            <a:pPr lvl="2">
              <a:spcAft>
                <a:spcPts val="600"/>
              </a:spcAft>
            </a:pPr>
            <a:r>
              <a:rPr lang="en-US" sz="1200" dirty="0" smtClean="0"/>
              <a:t>E.g. Doesn’t want to get 3 ss feedback from an  MU client if it’s always going to transmit 1 ss to it</a:t>
            </a:r>
            <a:endParaRPr lang="en-US" sz="2000" dirty="0" smtClean="0"/>
          </a:p>
          <a:p>
            <a:r>
              <a:rPr lang="en-US" sz="2000" dirty="0" smtClean="0"/>
              <a:t>Prefer exact dimension indication (for MU)</a:t>
            </a:r>
          </a:p>
          <a:p>
            <a:pPr lvl="1"/>
            <a:r>
              <a:rPr lang="en-US" sz="1800" dirty="0" smtClean="0"/>
              <a:t>Useful from scheduler point of view as further reduction can “surprise” the AP</a:t>
            </a:r>
          </a:p>
          <a:p>
            <a:pPr lvl="2"/>
            <a:r>
              <a:rPr lang="en-US" sz="1600" dirty="0" smtClean="0"/>
              <a:t>Allows AP to prepare in advance and allocate internal resources accordingly</a:t>
            </a:r>
          </a:p>
          <a:p>
            <a:pPr lvl="3"/>
            <a:r>
              <a:rPr lang="en-US" sz="1200" dirty="0" smtClean="0"/>
              <a:t>No need to react quickly after the last STA sent “reduced” feedback</a:t>
            </a:r>
          </a:p>
          <a:p>
            <a:pPr lvl="2"/>
            <a:r>
              <a:rPr lang="en-US" sz="1600" dirty="0" smtClean="0"/>
              <a:t>Also, further reduction by one recipient can hurt other users in MU-MIMO and reduce overall efficiency</a:t>
            </a:r>
          </a:p>
          <a:p>
            <a:pPr lvl="3"/>
            <a:r>
              <a:rPr lang="en-US" sz="1200" dirty="0" smtClean="0"/>
              <a:t>E.g. Consider a 4 antenna AP, and user A with 2 antennas and user B with 1 antenna. AP has users A and B in an MU group, and user A needs to get 2 times the data of user B. AP decides to achieve this by allocating 2 streams to user A and  1 stream to user B. If user A returns just 1 dimension in feedback,  both users will get 1 stream and most likely, there will be a lot of “dead air” in the MU transmission because user A’s data will be twice as long..</a:t>
            </a:r>
          </a:p>
          <a:p>
            <a:pPr lvl="2"/>
            <a:endParaRPr lang="en-US" sz="1800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13139FD-4BB9-48BF-8664-A633F529E30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Current NDPA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000" dirty="0" smtClean="0"/>
              <a:t>Current NDPA text in spec framework [1]</a:t>
            </a:r>
          </a:p>
          <a:p>
            <a:pPr lvl="1"/>
            <a:r>
              <a:rPr lang="en-GB" sz="1800" dirty="0" smtClean="0"/>
              <a:t>NDPA is a new control frame that contains the following fields:</a:t>
            </a:r>
            <a:endParaRPr lang="en-US" sz="1800" dirty="0" smtClean="0"/>
          </a:p>
          <a:p>
            <a:pPr lvl="2"/>
            <a:r>
              <a:rPr lang="en-GB" sz="1400" dirty="0" smtClean="0"/>
              <a:t>a 1 octet sequence number</a:t>
            </a:r>
            <a:endParaRPr lang="en-US" sz="1400" dirty="0" smtClean="0"/>
          </a:p>
          <a:p>
            <a:pPr lvl="2"/>
            <a:r>
              <a:rPr lang="en-GB" sz="1400" dirty="0" smtClean="0"/>
              <a:t>a STA Info field including a list of STA IDs</a:t>
            </a:r>
            <a:endParaRPr lang="en-US" sz="1400" dirty="0" smtClean="0"/>
          </a:p>
          <a:p>
            <a:pPr lvl="2"/>
            <a:r>
              <a:rPr lang="en-GB" sz="1400" dirty="0" smtClean="0"/>
              <a:t>when used for MU-MIMO, TBD per user dimension reduction information [10/1265r1]</a:t>
            </a:r>
            <a:endParaRPr lang="en-US" sz="1400" dirty="0" smtClean="0"/>
          </a:p>
          <a:p>
            <a:pPr lvl="2"/>
            <a:r>
              <a:rPr lang="en-GB" sz="1400" dirty="0" smtClean="0"/>
              <a:t>other TBD information</a:t>
            </a:r>
            <a:endParaRPr lang="en-US" sz="1400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z="2800" dirty="0" smtClean="0"/>
              <a:t>Proposed STA Info Field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sz="1600" dirty="0" smtClean="0"/>
          </a:p>
          <a:p>
            <a:r>
              <a:rPr lang="en-US" sz="1800" dirty="0" smtClean="0"/>
              <a:t>SU/MU bit per STA in NDPA to convey the type of feedback requested</a:t>
            </a:r>
          </a:p>
          <a:p>
            <a:pPr lvl="1"/>
            <a:r>
              <a:rPr lang="en-US" sz="1400" dirty="0" smtClean="0"/>
              <a:t>Allows AP to optimize feedback overhead per STA</a:t>
            </a:r>
          </a:p>
          <a:p>
            <a:pPr lvl="1"/>
            <a:r>
              <a:rPr lang="en-US" sz="1400" dirty="0" smtClean="0"/>
              <a:t>Also allows SU STAs to pick rank (see rules of operation below)</a:t>
            </a:r>
          </a:p>
          <a:p>
            <a:pPr lvl="1"/>
            <a:r>
              <a:rPr lang="en-US" sz="1400" dirty="0" smtClean="0"/>
              <a:t>Allows collection of a mix of SU and MU type feedbacks through a single NDP</a:t>
            </a:r>
          </a:p>
          <a:p>
            <a:r>
              <a:rPr lang="en-US" sz="1800" dirty="0" err="1" smtClean="0"/>
              <a:t>Nc</a:t>
            </a:r>
            <a:r>
              <a:rPr lang="en-US" sz="1800" dirty="0" smtClean="0"/>
              <a:t> indication</a:t>
            </a:r>
          </a:p>
          <a:p>
            <a:pPr lvl="1"/>
            <a:r>
              <a:rPr lang="en-US" sz="1400" dirty="0" smtClean="0"/>
              <a:t>Always present but meaningful only when MU/SU bit is set to MU </a:t>
            </a:r>
          </a:p>
          <a:p>
            <a:pPr lvl="2"/>
            <a:r>
              <a:rPr lang="en-US" sz="1200" dirty="0" smtClean="0"/>
              <a:t>So that each STA Info element is always the same length</a:t>
            </a:r>
          </a:p>
          <a:p>
            <a:r>
              <a:rPr lang="en-US" sz="1800" dirty="0" smtClean="0"/>
              <a:t>Rules for operation</a:t>
            </a:r>
          </a:p>
          <a:p>
            <a:pPr lvl="1"/>
            <a:r>
              <a:rPr lang="en-US" sz="1400" dirty="0" smtClean="0"/>
              <a:t>STA shall send a feedback frame with the “MU type” bit in the VHT MIMO control field set to the same value as the MU/SU bit in the corresponding STA’s Info field in NDPA</a:t>
            </a:r>
          </a:p>
          <a:p>
            <a:pPr lvl="1"/>
            <a:r>
              <a:rPr lang="en-US" sz="1400" dirty="0" smtClean="0"/>
              <a:t>STA shall send a feedback with the </a:t>
            </a:r>
            <a:r>
              <a:rPr lang="en-US" sz="1400" dirty="0" err="1" smtClean="0"/>
              <a:t>Nc</a:t>
            </a:r>
            <a:r>
              <a:rPr lang="en-US" sz="1400" dirty="0" smtClean="0"/>
              <a:t> field value in the VHT MIMO control field equal to the </a:t>
            </a:r>
            <a:r>
              <a:rPr lang="en-US" sz="1400" dirty="0" err="1" smtClean="0"/>
              <a:t>Nc</a:t>
            </a:r>
            <a:r>
              <a:rPr lang="en-US" sz="1400" dirty="0" smtClean="0"/>
              <a:t> field value in the corresponding STA Info element in NDPA when MU/SU bit is set to MU</a:t>
            </a:r>
          </a:p>
          <a:p>
            <a:pPr lvl="1"/>
            <a:r>
              <a:rPr lang="en-US" sz="1400" u="sng" dirty="0" smtClean="0"/>
              <a:t>When an STA’s MU/SU bit is set to SU, STA can feed back any </a:t>
            </a:r>
            <a:r>
              <a:rPr lang="en-US" sz="1400" u="sng" dirty="0" err="1" smtClean="0"/>
              <a:t>Nc</a:t>
            </a:r>
            <a:r>
              <a:rPr lang="en-US" sz="1400" u="sng" dirty="0" smtClean="0"/>
              <a:t> (bits maybe reserved)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092674" y="2362200"/>
          <a:ext cx="2003326" cy="426720"/>
        </p:xfrm>
        <a:graphic>
          <a:graphicData uri="http://schemas.openxmlformats.org/drawingml/2006/table">
            <a:tbl>
              <a:tblPr/>
              <a:tblGrid>
                <a:gridCol w="783392"/>
                <a:gridCol w="777086"/>
                <a:gridCol w="442848"/>
              </a:tblGrid>
              <a:tr h="2590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latin typeface="Times New Roman"/>
                          <a:ea typeface="Malgun Gothic"/>
                        </a:rPr>
                        <a:t>STA ID</a:t>
                      </a:r>
                      <a:endParaRPr lang="en-US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latin typeface="Times New Roman"/>
                          <a:ea typeface="Malgun Gothic"/>
                        </a:rPr>
                        <a:t>MU/SU</a:t>
                      </a:r>
                      <a:endParaRPr lang="en-US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latin typeface="Times New Roman"/>
                          <a:ea typeface="Malgun Gothic"/>
                        </a:rPr>
                        <a:t>Nc</a:t>
                      </a:r>
                      <a:endParaRPr lang="en-US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latin typeface="Times New Roman"/>
                          <a:ea typeface="Malgun Gothic"/>
                        </a:rPr>
                        <a:t>Bits: 12</a:t>
                      </a:r>
                      <a:endParaRPr lang="en-US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latin typeface="Times New Roman"/>
                          <a:ea typeface="Malgun Gothic"/>
                        </a:rPr>
                        <a:t>1</a:t>
                      </a:r>
                      <a:endParaRPr lang="en-US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latin typeface="Times New Roman"/>
                          <a:ea typeface="Malgun Gothic"/>
                        </a:rPr>
                        <a:t>3</a:t>
                      </a:r>
                      <a:endParaRPr lang="en-US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559274" y="1371600"/>
          <a:ext cx="2057399" cy="502920"/>
        </p:xfrm>
        <a:graphic>
          <a:graphicData uri="http://schemas.openxmlformats.org/drawingml/2006/table">
            <a:tbl>
              <a:tblPr/>
              <a:tblGrid>
                <a:gridCol w="804537"/>
                <a:gridCol w="525828"/>
                <a:gridCol w="727034"/>
              </a:tblGrid>
              <a:tr h="2336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latin typeface="Times New Roman"/>
                          <a:ea typeface="Malgun Gothic"/>
                        </a:rPr>
                        <a:t>STA</a:t>
                      </a:r>
                      <a:r>
                        <a:rPr lang="en-GB" sz="1100" baseline="0" dirty="0" smtClean="0">
                          <a:latin typeface="Times New Roman"/>
                          <a:ea typeface="Malgun Gothic"/>
                        </a:rPr>
                        <a:t> </a:t>
                      </a:r>
                      <a:r>
                        <a:rPr lang="en-GB" sz="1100" dirty="0" smtClean="0">
                          <a:latin typeface="Times New Roman"/>
                          <a:ea typeface="Malgun Gothic"/>
                        </a:rPr>
                        <a:t>Info element  1</a:t>
                      </a:r>
                      <a:endParaRPr lang="en-US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latin typeface="Times New Roman"/>
                          <a:ea typeface="Malgun Gothic"/>
                        </a:rPr>
                        <a:t>…</a:t>
                      </a:r>
                      <a:endParaRPr lang="en-US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latin typeface="+mn-lt"/>
                          <a:ea typeface="Malgun Gothic"/>
                        </a:rPr>
                        <a:t>STA</a:t>
                      </a:r>
                      <a:r>
                        <a:rPr lang="en-GB" sz="1100" baseline="0" dirty="0" smtClean="0">
                          <a:latin typeface="+mn-lt"/>
                          <a:ea typeface="Malgun Gothic"/>
                        </a:rPr>
                        <a:t> </a:t>
                      </a:r>
                      <a:r>
                        <a:rPr lang="en-GB" sz="1100" dirty="0" smtClean="0">
                          <a:latin typeface="+mn-lt"/>
                          <a:ea typeface="Malgun Gothic"/>
                        </a:rPr>
                        <a:t>Info element N</a:t>
                      </a:r>
                      <a:endParaRPr lang="en-US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latin typeface="Times New Roman"/>
                          <a:ea typeface="Malgun Gothic"/>
                        </a:rPr>
                        <a:t>Bytes: 2</a:t>
                      </a:r>
                      <a:endParaRPr lang="en-US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latin typeface="Times New Roman"/>
                          <a:ea typeface="Malgun Gothic"/>
                        </a:rPr>
                        <a:t>2</a:t>
                      </a:r>
                      <a:endParaRPr lang="en-US" sz="1100" dirty="0"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 bwMode="auto">
          <a:xfrm rot="10800000" flipV="1">
            <a:off x="4168874" y="1828800"/>
            <a:ext cx="68580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rot="16200000" flipV="1">
            <a:off x="5616674" y="1828800"/>
            <a:ext cx="45720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263874" y="1371600"/>
            <a:ext cx="11048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Info Field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644874" y="2362200"/>
            <a:ext cx="1303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Info Element</a:t>
            </a:r>
          </a:p>
          <a:p>
            <a:r>
              <a:rPr lang="en-US" dirty="0" smtClean="0"/>
              <a:t>(2 Bytes)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00800" y="1676400"/>
            <a:ext cx="2287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Any additional fields in STA Info </a:t>
            </a:r>
          </a:p>
          <a:p>
            <a:r>
              <a:rPr lang="en-US" dirty="0" smtClean="0"/>
              <a:t>element are TBD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Capability Exchange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Capabilities needs a new field</a:t>
            </a:r>
          </a:p>
          <a:p>
            <a:pPr lvl="1"/>
            <a:r>
              <a:rPr lang="en-US" sz="1800" dirty="0" smtClean="0"/>
              <a:t>“Compressed Steering Max Number of Columns Supported” to tell the beamformer, the max </a:t>
            </a:r>
            <a:r>
              <a:rPr lang="en-US" sz="1800" dirty="0" err="1" smtClean="0"/>
              <a:t>Nc</a:t>
            </a:r>
            <a:r>
              <a:rPr lang="en-US" sz="1800" dirty="0" smtClean="0"/>
              <a:t> it can request from a </a:t>
            </a:r>
            <a:r>
              <a:rPr lang="en-US" sz="1800" dirty="0" smtClean="0"/>
              <a:t>beamformee for MU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r>
              <a:rPr lang="en-US" sz="2000" dirty="0" smtClean="0"/>
              <a:t>Exact details of this are TBD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13139FD-4BB9-48BF-8664-A633F529E30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Conclusion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We proposed a dimension reduction design using NDPA</a:t>
            </a:r>
          </a:p>
          <a:p>
            <a:pPr lvl="1"/>
            <a:r>
              <a:rPr lang="en-US" sz="1800" dirty="0" smtClean="0"/>
              <a:t>MU/SU bit per user in NDPA</a:t>
            </a:r>
          </a:p>
          <a:p>
            <a:pPr lvl="1"/>
            <a:r>
              <a:rPr lang="en-US" sz="1800" dirty="0" smtClean="0"/>
              <a:t>Dimension reduction only for MU</a:t>
            </a:r>
          </a:p>
          <a:p>
            <a:pPr lvl="2"/>
            <a:r>
              <a:rPr lang="en-US" sz="1600" dirty="0" smtClean="0"/>
              <a:t>Exact dimension specification per user in NDPA</a:t>
            </a:r>
          </a:p>
          <a:p>
            <a:pPr lvl="2"/>
            <a:endParaRPr lang="en-US" sz="1600" dirty="0" smtClean="0"/>
          </a:p>
          <a:p>
            <a:pPr lvl="2"/>
            <a:endParaRPr lang="en-US" sz="1600" dirty="0" smtClean="0"/>
          </a:p>
          <a:p>
            <a:pPr lvl="2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13139FD-4BB9-48BF-8664-A633F529E30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dirty="0" smtClean="0"/>
              <a:t>Do you accept the following rule for sounding feedback:  </a:t>
            </a:r>
          </a:p>
          <a:p>
            <a:pPr marL="342900" lvl="1" indent="-342900">
              <a:buNone/>
            </a:pPr>
            <a:r>
              <a:rPr lang="en-US" sz="1800" b="1" i="1" dirty="0" smtClean="0"/>
              <a:t>      </a:t>
            </a:r>
          </a:p>
          <a:p>
            <a:pPr marL="342900" lvl="1" indent="-342900">
              <a:buNone/>
            </a:pPr>
            <a:r>
              <a:rPr lang="en-US" sz="1800" b="1" i="1" dirty="0" smtClean="0"/>
              <a:t>      STA shall send a feedback frame with the “MU type” bit in the VHT MIMO control field set to the same value as the MU/SU bit in the corresponding STA’s Info field in NDPA</a:t>
            </a:r>
          </a:p>
          <a:p>
            <a:pPr marL="342900" lvl="1" indent="-342900">
              <a:buNone/>
            </a:pPr>
            <a:endParaRPr lang="en-US" sz="1800" b="1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13139FD-4BB9-48BF-8664-A633F529E30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dirty="0" smtClean="0"/>
              <a:t>Do you accept the following rule for dimension reduction in MU-MIMO:  </a:t>
            </a:r>
          </a:p>
          <a:p>
            <a:pPr marL="342900" lvl="1" indent="-342900">
              <a:buNone/>
            </a:pPr>
            <a:endParaRPr lang="en-US" dirty="0" smtClean="0"/>
          </a:p>
          <a:p>
            <a:pPr marL="342900" lvl="1" indent="-342900">
              <a:buNone/>
            </a:pPr>
            <a:r>
              <a:rPr lang="en-US" sz="1800" b="1" i="1" dirty="0" smtClean="0"/>
              <a:t>      When the Feedback Type field is set to MU, the STA shall send a feedback with the </a:t>
            </a:r>
            <a:r>
              <a:rPr lang="en-US" sz="1800" b="1" i="1" dirty="0" err="1" smtClean="0"/>
              <a:t>Nc</a:t>
            </a:r>
            <a:r>
              <a:rPr lang="en-US" sz="1800" b="1" i="1" dirty="0" smtClean="0"/>
              <a:t> field value in the VHT MIMO Control field equal to the </a:t>
            </a:r>
            <a:r>
              <a:rPr lang="en-US" sz="1800" b="1" i="1" dirty="0" err="1" smtClean="0"/>
              <a:t>Nc</a:t>
            </a:r>
            <a:r>
              <a:rPr lang="en-US" sz="1800" b="1" i="1" dirty="0" smtClean="0"/>
              <a:t> field value in the corresponding STA Info field in the NDPA provided the </a:t>
            </a:r>
            <a:r>
              <a:rPr lang="en-US" sz="1800" b="1" i="1" dirty="0" err="1" smtClean="0"/>
              <a:t>Nc</a:t>
            </a:r>
            <a:r>
              <a:rPr lang="en-US" sz="1800" b="1" i="1" dirty="0" smtClean="0"/>
              <a:t> requested is not larger than the number of currently active receive antennas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13139FD-4BB9-48BF-8664-A633F529E30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</TotalTime>
  <Words>927</Words>
  <Application>Microsoft Office PowerPoint</Application>
  <PresentationFormat>On-screen Show (4:3)</PresentationFormat>
  <Paragraphs>123</Paragraphs>
  <Slides>10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Dimension Reduction for MU-MIMO</vt:lpstr>
      <vt:lpstr>Abstract</vt:lpstr>
      <vt:lpstr>Dimension indication in NDPA</vt:lpstr>
      <vt:lpstr>Current NDPA</vt:lpstr>
      <vt:lpstr>Proposed STA Info Field</vt:lpstr>
      <vt:lpstr>Capability Exchange</vt:lpstr>
      <vt:lpstr>Conclusion</vt:lpstr>
      <vt:lpstr>Pre-Motion 1</vt:lpstr>
      <vt:lpstr>Pre-Motion 2</vt:lpstr>
      <vt:lpstr>References</vt:lpstr>
    </vt:vector>
  </TitlesOfParts>
  <Company>Qualcomm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Vermani, Sameer</dc:creator>
  <cp:lastModifiedBy>Vermani, Sameer</cp:lastModifiedBy>
  <cp:revision>61</cp:revision>
  <cp:lastPrinted>1998-02-10T13:28:06Z</cp:lastPrinted>
  <dcterms:created xsi:type="dcterms:W3CDTF">2010-01-18T17:22:18Z</dcterms:created>
  <dcterms:modified xsi:type="dcterms:W3CDTF">2011-01-17T19:53:14Z</dcterms:modified>
</cp:coreProperties>
</file>