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293" r:id="rId3"/>
    <p:sldId id="295" r:id="rId4"/>
    <p:sldId id="273" r:id="rId5"/>
    <p:sldId id="294" r:id="rId6"/>
    <p:sldId id="285" r:id="rId7"/>
    <p:sldId id="296" r:id="rId8"/>
    <p:sldId id="27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788" autoAdjust="0"/>
    <p:restoredTop sz="94628" autoAdjust="0"/>
  </p:normalViewPr>
  <p:slideViewPr>
    <p:cSldViewPr>
      <p:cViewPr>
        <p:scale>
          <a:sx n="86" d="100"/>
          <a:sy n="86" d="100"/>
        </p:scale>
        <p:origin x="-726" y="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87675" y="334963"/>
            <a:ext cx="545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 err="1">
                <a:ea typeface="ＭＳ Ｐゴシック" pitchFamily="34" charset="-128"/>
              </a:rPr>
              <a:t>doc.:IEEE</a:t>
            </a:r>
            <a:r>
              <a:rPr lang="en-US" altLang="ja-JP" sz="1800" b="1" dirty="0">
                <a:ea typeface="ＭＳ Ｐゴシック" pitchFamily="34" charset="-128"/>
              </a:rPr>
              <a:t> </a:t>
            </a:r>
            <a:r>
              <a:rPr lang="en-US" altLang="ja-JP" sz="1800" b="1" dirty="0" smtClean="0">
                <a:ea typeface="ＭＳ Ｐゴシック" pitchFamily="34" charset="-128"/>
              </a:rPr>
              <a:t>802.11-11/0039r0</a:t>
            </a:r>
            <a:endParaRPr lang="en-US" sz="1800" b="1" dirty="0"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397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ja-JP" sz="1800" b="1" dirty="0">
                <a:ea typeface="ＭＳ Ｐゴシック" pitchFamily="34" charset="-128"/>
              </a:rPr>
              <a:t>Jan 18, 2011</a:t>
            </a:r>
            <a:endParaRPr lang="en-US" sz="1800" b="1" dirty="0">
              <a:ea typeface="ＭＳ Ｐゴシック" pitchFamily="34" charset="-128"/>
            </a:endParaRPr>
          </a:p>
        </p:txBody>
      </p:sp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4191000" y="6553200"/>
            <a:ext cx="5683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Slide </a:t>
            </a:r>
            <a:fld id="{FC3828CE-74B3-403B-9288-50DA725ED6E6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2063" name="Text Box 15"/>
          <p:cNvSpPr txBox="1">
            <a:spLocks noChangeArrowheads="1"/>
          </p:cNvSpPr>
          <p:nvPr userDrawn="1"/>
        </p:nvSpPr>
        <p:spPr bwMode="auto">
          <a:xfrm>
            <a:off x="6988175" y="6477000"/>
            <a:ext cx="149271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Simone Merlin, </a:t>
            </a:r>
            <a:r>
              <a:rPr lang="en-US" dirty="0"/>
              <a:t>et al.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r>
              <a:rPr lang="en-US" sz="2800" dirty="0" smtClean="0"/>
              <a:t>Partial AID Field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2010-11-17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16764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62769" y="2297112"/>
          <a:ext cx="8018462" cy="4256088"/>
        </p:xfrm>
        <a:graphic>
          <a:graphicData uri="http://schemas.openxmlformats.org/presentationml/2006/ole">
            <p:oleObj spid="_x0000_s1027" name="Document" r:id="rId4" imgW="8349435" imgH="443395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sz="1800" dirty="0" smtClean="0"/>
              <a:t>Current spec framework provides the following guidelines for how to set the Partial AID field in SIG-A</a:t>
            </a:r>
            <a:endParaRPr lang="en-GB" sz="1800" u="sng" dirty="0" smtClean="0"/>
          </a:p>
          <a:p>
            <a:pPr lvl="1"/>
            <a:r>
              <a:rPr lang="en-GB" sz="1800" b="0" u="sng" dirty="0" smtClean="0"/>
              <a:t>6.6 Partial AID in SU VHT PPDUs</a:t>
            </a:r>
            <a:endParaRPr lang="en-US" sz="1800" b="0" dirty="0" smtClean="0"/>
          </a:p>
          <a:p>
            <a:pPr lvl="2">
              <a:buNone/>
            </a:pPr>
            <a:r>
              <a:rPr lang="en-GB" b="0" dirty="0" smtClean="0"/>
              <a:t>Partial AID field in VHT-SIG A shall be set to special value(s) (TBD for STA-to-AP packets.</a:t>
            </a:r>
            <a:endParaRPr lang="en-US" b="0" dirty="0" smtClean="0"/>
          </a:p>
          <a:p>
            <a:pPr lvl="2">
              <a:buNone/>
            </a:pPr>
            <a:r>
              <a:rPr lang="en-GB" b="0" dirty="0" smtClean="0"/>
              <a:t>AP should choose AID numbers such that the probability of AID numbers overlapping between different BSSs is reduced. </a:t>
            </a:r>
            <a:r>
              <a:rPr lang="en-US" dirty="0" smtClean="0"/>
              <a:t> </a:t>
            </a:r>
            <a:r>
              <a:rPr lang="en-GB" b="0" dirty="0" smtClean="0"/>
              <a:t>Any AID values with 9 LSB bits of 0 should not be assigned as a non-AP STA AID.</a:t>
            </a:r>
            <a:r>
              <a:rPr lang="en-US" dirty="0" smtClean="0"/>
              <a:t> </a:t>
            </a:r>
            <a:r>
              <a:rPr lang="en-GB" b="0" dirty="0" smtClean="0"/>
              <a:t>[10/1065r1]</a:t>
            </a:r>
          </a:p>
          <a:p>
            <a:pPr lvl="2">
              <a:buNone/>
            </a:pPr>
            <a:endParaRPr lang="en-GB" b="0" dirty="0" smtClean="0"/>
          </a:p>
          <a:p>
            <a:r>
              <a:rPr lang="en-GB" sz="1800" dirty="0" smtClean="0"/>
              <a:t>This presentation provides a more detailed proposal for how to set the partial AID field</a:t>
            </a:r>
          </a:p>
          <a:p>
            <a:pPr>
              <a:buNone/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sz="1800" dirty="0" smtClean="0"/>
              <a:t>Partial AID is used for power save</a:t>
            </a:r>
          </a:p>
          <a:p>
            <a:pPr lvl="1"/>
            <a:r>
              <a:rPr lang="en-US" sz="1800" dirty="0" smtClean="0"/>
              <a:t>A STA receiving a SU PPDU with partial AID not matching the expected one is allowed to stop receiver processing</a:t>
            </a:r>
          </a:p>
          <a:p>
            <a:pPr lvl="1"/>
            <a:r>
              <a:rPr lang="en-US" sz="1800" dirty="0" smtClean="0"/>
              <a:t>Definition of partial AID should avoid that STA in same or overlapping BSSs have same partial AID, thus maximizing the power saving 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Proposals </a:t>
            </a:r>
            <a:r>
              <a:rPr lang="en-US" sz="1800" b="0" dirty="0" smtClean="0"/>
              <a:t>(more details in next slides)</a:t>
            </a:r>
          </a:p>
          <a:p>
            <a:pPr lvl="1"/>
            <a:r>
              <a:rPr lang="en-US" sz="1800" dirty="0" smtClean="0"/>
              <a:t>Set Partial AID field to the 9 LSBs of BSSID for STA-to-AP PPDUs</a:t>
            </a:r>
          </a:p>
          <a:p>
            <a:pPr lvl="2"/>
            <a:r>
              <a:rPr lang="en-US" sz="1600" dirty="0" smtClean="0"/>
              <a:t>the 9 LSBs of BSSID are likely to be different across OBSSs </a:t>
            </a:r>
          </a:p>
          <a:p>
            <a:pPr lvl="1"/>
            <a:r>
              <a:rPr lang="en-US" sz="1800" dirty="0" smtClean="0"/>
              <a:t>Set Partial AID field to the 9 LSBs of  (STA AID + offset based on BSSID) for AP-to-STA or TDLS PPDUs</a:t>
            </a:r>
          </a:p>
          <a:p>
            <a:pPr lvl="2"/>
            <a:r>
              <a:rPr lang="en-US" sz="1600" dirty="0" smtClean="0"/>
              <a:t>AID are unique within a BSS; Offset makes them different across OBSSs</a:t>
            </a:r>
          </a:p>
          <a:p>
            <a:pPr lvl="1"/>
            <a:r>
              <a:rPr lang="en-US" sz="1800" dirty="0" smtClean="0"/>
              <a:t>Set Partial AID field to 0 for multicast or IBSS STA addressed PPDUs</a:t>
            </a:r>
          </a:p>
          <a:p>
            <a:pPr lvl="2"/>
            <a:r>
              <a:rPr lang="en-US" dirty="0" smtClean="0"/>
              <a:t>Power save not possible in these cases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AP-to-STA or TDLS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1800" dirty="0" smtClean="0"/>
              <a:t>Proposed partial AID for AP-to-STA or TDLS communication</a:t>
            </a:r>
            <a:endParaRPr lang="en-US" sz="1800" b="1" dirty="0" smtClean="0"/>
          </a:p>
          <a:p>
            <a:pPr marL="685800" lvl="2" indent="-342900">
              <a:buFont typeface="Arial" pitchFamily="34" charset="0"/>
              <a:buChar char="•"/>
            </a:pPr>
            <a:r>
              <a:rPr lang="en-US" b="1" dirty="0" smtClean="0"/>
              <a:t>Partial AID field in SIG-A contains the 9 LSBs of the modulo sum of the receiving STA AID and an offset computed based on the BSSID</a:t>
            </a:r>
          </a:p>
          <a:p>
            <a:pPr marL="342900" lvl="1" indent="-342900">
              <a:buFontTx/>
              <a:buChar char="-"/>
            </a:pPr>
            <a:endParaRPr lang="en-US" sz="1800" dirty="0" smtClean="0"/>
          </a:p>
          <a:p>
            <a:r>
              <a:rPr lang="en-US" sz="1800" dirty="0" smtClean="0"/>
              <a:t>Use of AID is efficient:</a:t>
            </a:r>
          </a:p>
          <a:p>
            <a:pPr lvl="1"/>
            <a:r>
              <a:rPr lang="en-US" sz="1800" dirty="0" smtClean="0"/>
              <a:t>STAs already have the AID</a:t>
            </a:r>
          </a:p>
          <a:p>
            <a:pPr lvl="2"/>
            <a:r>
              <a:rPr lang="en-US" dirty="0" smtClean="0"/>
              <a:t>For  TDLS a mechanism for exchanging AIDs is already in place </a:t>
            </a:r>
          </a:p>
          <a:p>
            <a:pPr lvl="1"/>
            <a:r>
              <a:rPr lang="en-US" sz="1800" dirty="0" smtClean="0"/>
              <a:t>No ‘collision’ between partial AIDs of the same BSS</a:t>
            </a:r>
          </a:p>
          <a:p>
            <a:pPr lvl="1"/>
            <a:endParaRPr lang="en-US" sz="1800" dirty="0" smtClean="0"/>
          </a:p>
          <a:p>
            <a:r>
              <a:rPr lang="en-US" sz="1800" dirty="0" smtClean="0"/>
              <a:t>Additional offset reduces the probability of ‘collision’ between the partial AID of overlapping BSSs</a:t>
            </a:r>
          </a:p>
          <a:p>
            <a:pPr lvl="1"/>
            <a:r>
              <a:rPr lang="en-US" sz="1800" dirty="0" smtClean="0"/>
              <a:t>T</a:t>
            </a:r>
            <a:r>
              <a:rPr lang="en-US" sz="1800" b="0" dirty="0" smtClean="0"/>
              <a:t>he offset is computed based on the BSSID </a:t>
            </a:r>
            <a:endParaRPr lang="en-US" sz="1800" dirty="0" smtClean="0"/>
          </a:p>
          <a:p>
            <a:pPr lvl="1"/>
            <a:r>
              <a:rPr lang="en-US" sz="1800" b="0" dirty="0" smtClean="0"/>
              <a:t>Based on typical BSSID assignments in enterprise deployments, low order bits of BSS might show similar values; it is safer to compute a hash of BSSID, accounting for higher order bits</a:t>
            </a:r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96785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0" y="95833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AID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In a VHT PPDU that carries MPDUs addressed to a single non-AP STA, the Partial AID is set to:</a:t>
            </a:r>
            <a:r>
              <a:rPr lang="en-GB" sz="1800" b="0" dirty="0" smtClean="0"/>
              <a:t> </a:t>
            </a:r>
            <a:endParaRPr lang="en-US" sz="1800" b="0" dirty="0" smtClean="0"/>
          </a:p>
          <a:p>
            <a:pPr>
              <a:buNone/>
            </a:pPr>
            <a:endParaRPr lang="en-GB" sz="1800" b="0" dirty="0" smtClean="0"/>
          </a:p>
          <a:p>
            <a:pPr>
              <a:buNone/>
            </a:pPr>
            <a:r>
              <a:rPr lang="en-GB" sz="1800" b="0" dirty="0" smtClean="0"/>
              <a:t>	</a:t>
            </a:r>
          </a:p>
          <a:p>
            <a:pPr>
              <a:buNone/>
            </a:pPr>
            <a:r>
              <a:rPr lang="en-GB" sz="1800" b="0" dirty="0" smtClean="0"/>
              <a:t>	</a:t>
            </a:r>
          </a:p>
          <a:p>
            <a:pPr>
              <a:buNone/>
            </a:pPr>
            <a:r>
              <a:rPr lang="en-GB" sz="1800" b="0" dirty="0" smtClean="0"/>
              <a:t>	Where A[b:c] indicates the bits in positions from b to c of the binary representation of A;  is a bitwise exclusive OR operation; &lt;&lt; 5 indicates a 5 positions bit shift operation towards MSB; </a:t>
            </a:r>
            <a:r>
              <a:rPr lang="en-GB" sz="1800" b="0" i="1" dirty="0" smtClean="0"/>
              <a:t>mod X</a:t>
            </a:r>
            <a:r>
              <a:rPr lang="en-GB" sz="1800" b="0" dirty="0" smtClean="0"/>
              <a:t> indicates the X-modulo operation; </a:t>
            </a:r>
            <a:r>
              <a:rPr lang="en-GB" sz="1800" b="0" i="1" dirty="0" smtClean="0"/>
              <a:t>AID</a:t>
            </a:r>
            <a:r>
              <a:rPr lang="en-GB" sz="1800" b="0" dirty="0" smtClean="0"/>
              <a:t> is the AID of the recipient STA. </a:t>
            </a:r>
            <a:r>
              <a:rPr lang="en-GB" sz="1800" b="0" i="1" dirty="0" smtClean="0"/>
              <a:t>BSSID</a:t>
            </a:r>
            <a:r>
              <a:rPr lang="en-GB" sz="1800" b="0" dirty="0" smtClean="0"/>
              <a:t> is the BSSID the STA is associated with.  </a:t>
            </a:r>
            <a:endParaRPr lang="en-US" sz="1800" b="0" dirty="0" smtClean="0"/>
          </a:p>
          <a:p>
            <a:endParaRPr lang="en-US" sz="1800" b="0" dirty="0" smtClean="0"/>
          </a:p>
          <a:p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2590800"/>
            <a:ext cx="6477000" cy="336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cases</a:t>
            </a:r>
            <a:endParaRPr lang="en-US" u="sng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dirty="0" smtClean="0"/>
              <a:t>We propose to set the partial AID field in SIG-A to the 9 LSBs of BSSID for STA-to-AP packets</a:t>
            </a:r>
          </a:p>
          <a:p>
            <a:pPr lvl="1"/>
            <a:r>
              <a:rPr lang="en-US" sz="1800" dirty="0" smtClean="0"/>
              <a:t>Enough randomness among OBSSs AP MAC addresses</a:t>
            </a:r>
            <a:endParaRPr lang="en-US" sz="1800" u="sng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Multicast</a:t>
            </a:r>
          </a:p>
          <a:p>
            <a:pPr marL="685800" lvl="2" indent="-342900"/>
            <a:r>
              <a:rPr lang="en-US" dirty="0" smtClean="0"/>
              <a:t>Set the partial AID field to all zeros</a:t>
            </a:r>
          </a:p>
          <a:p>
            <a:pPr marL="685800" lvl="2" indent="-342900"/>
            <a:r>
              <a:rPr lang="en-US" dirty="0" smtClean="0"/>
              <a:t>Necessary so that all the STA decode the packet</a:t>
            </a:r>
          </a:p>
          <a:p>
            <a:endParaRPr lang="en-US" sz="1800" dirty="0" smtClean="0"/>
          </a:p>
          <a:p>
            <a:r>
              <a:rPr lang="en-US" sz="1800" dirty="0" smtClean="0"/>
              <a:t>IBSS</a:t>
            </a:r>
          </a:p>
          <a:p>
            <a:pPr lvl="1"/>
            <a:r>
              <a:rPr lang="en-US" sz="1800" dirty="0" smtClean="0"/>
              <a:t>Set the partial AID field to all zeros</a:t>
            </a:r>
          </a:p>
          <a:p>
            <a:pPr lvl="1"/>
            <a:r>
              <a:rPr lang="en-US" sz="1800" dirty="0" smtClean="0"/>
              <a:t>Power save is not enabled, but IBSS is not widely deployed.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some pairs of STAs, partial AID value can happen to have the same value for AP-to-STA and STA-to-AP transmissions</a:t>
            </a:r>
          </a:p>
          <a:p>
            <a:pPr lvl="1"/>
            <a:r>
              <a:rPr lang="en-US" sz="1600" dirty="0" smtClean="0"/>
              <a:t>STA will not save power in some cases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 order to further improve the power saving, we propose to set the Group ID field to a different value between AP-to-STA and STA-to-AP transmission</a:t>
            </a:r>
          </a:p>
          <a:p>
            <a:pPr marL="685800" lvl="2" indent="-342900"/>
            <a:r>
              <a:rPr lang="en-US" sz="1600" dirty="0" smtClean="0"/>
              <a:t>In a SU VHT PPDU that carries MPDUs addressed to an AP STA, the GROUP ID field is set to all zeros</a:t>
            </a:r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200" dirty="0" smtClean="0"/>
              <a:t> </a:t>
            </a:r>
            <a:r>
              <a:rPr lang="en-US" sz="1800" dirty="0" smtClean="0"/>
              <a:t>Do you accept to modify the spec framework document with the following definition for the partial AID and Group ID field in SIG-A of a SU PPDU? </a:t>
            </a:r>
          </a:p>
          <a:p>
            <a:pPr lvl="1"/>
            <a:r>
              <a:rPr lang="en-US" sz="1600" dirty="0" smtClean="0"/>
              <a:t>In a VHT PPDU that carries MPDUs addressed to a single non-AP STA, the Partial AID is set as described in slide 5 of IEEE 802.11-11/0039r0 </a:t>
            </a:r>
          </a:p>
          <a:p>
            <a:pPr lvl="1"/>
            <a:r>
              <a:rPr lang="en-US" sz="1600" dirty="0" smtClean="0"/>
              <a:t>In a VHT PPDU that carries MPDUs addressed to an AP STA, the Partial AID parameter is set to the lower 9 bits of the BSSID</a:t>
            </a:r>
          </a:p>
          <a:p>
            <a:pPr lvl="1"/>
            <a:r>
              <a:rPr lang="en-US" sz="1600" dirty="0" smtClean="0"/>
              <a:t>In a VHT PPDU that carries group addressed MPDUs, the Partial AID is set to 0</a:t>
            </a:r>
          </a:p>
          <a:p>
            <a:pPr lvl="1"/>
            <a:r>
              <a:rPr lang="en-US" sz="1600" dirty="0" smtClean="0"/>
              <a:t>In a VHT PPDU addressed to an IBSS peer STA, the Partial AID parameter is set to 0</a:t>
            </a:r>
          </a:p>
          <a:p>
            <a:pPr lvl="1"/>
            <a:r>
              <a:rPr lang="en-US" sz="1600" dirty="0" smtClean="0"/>
              <a:t>In a SU VHT PPDU,  if the PPDU carries MPDUs addressed to an AP STA, the GROUP ID field is set to all zeros, otherwise it is set to all ones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19750</TotalTime>
  <Words>529</Words>
  <Application>Microsoft Office PowerPoint</Application>
  <PresentationFormat>On-screen Show (4:3)</PresentationFormat>
  <Paragraphs>71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1_ACcord Submission Template</vt:lpstr>
      <vt:lpstr>Document</vt:lpstr>
      <vt:lpstr>Partial AID Field</vt:lpstr>
      <vt:lpstr>Introduction</vt:lpstr>
      <vt:lpstr>Partial AID</vt:lpstr>
      <vt:lpstr>AP-to-STA or TDLS communication</vt:lpstr>
      <vt:lpstr>Partial AID setting</vt:lpstr>
      <vt:lpstr>Other cases</vt:lpstr>
      <vt:lpstr>Group ID </vt:lpstr>
      <vt:lpstr>Pre motion 1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NDP Sounding and GID Assignment</dc:title>
  <dc:creator>Yong Liu</dc:creator>
  <cp:lastModifiedBy>Merlin, Simone</cp:lastModifiedBy>
  <cp:revision>833</cp:revision>
  <cp:lastPrinted>1998-02-10T13:28:06Z</cp:lastPrinted>
  <dcterms:created xsi:type="dcterms:W3CDTF">2009-12-02T19:05:24Z</dcterms:created>
  <dcterms:modified xsi:type="dcterms:W3CDTF">2011-01-18T00:49:56Z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178454502</vt:i4>
  </property>
  <property fmtid="{D5CDD505-2E9C-101B-9397-08002B2CF9AE}" pid="3" name="_NewReviewCycle">
    <vt:lpwstr/>
  </property>
  <property fmtid="{D5CDD505-2E9C-101B-9397-08002B2CF9AE}" pid="4" name="_EmailSubject">
    <vt:lpwstr>Segmentation and AID</vt:lpwstr>
  </property>
  <property fmtid="{D5CDD505-2E9C-101B-9397-08002B2CF9AE}" pid="5" name="_AuthorEmail">
    <vt:lpwstr>smerlin@qualcomm.com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871998748</vt:i4>
  </property>
</Properties>
</file>