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61" autoAdjust="0"/>
    <p:restoredTop sz="94660"/>
  </p:normalViewPr>
  <p:slideViewPr>
    <p:cSldViewPr>
      <p:cViewPr varScale="1">
        <p:scale>
          <a:sx n="81" d="100"/>
          <a:sy n="81" d="100"/>
        </p:scale>
        <p:origin x="-8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4816C9C4-55C7-413B-BD6E-AF1D62FDBEE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5C0F23F2-1C4E-430A-AE58-0FB13F71D0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1985A0CD-4FEE-4E5E-B759-606783920435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F99CF30-9139-4A5B-891F-6B3CD482DF6D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A17BB3F-5065-4771-94F7-E4AECD5AC3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9EE0313-023D-45C8-88CE-533136C37A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F47D797-C1C0-4562-B654-18CF31BC5C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7F09814-5B5F-4B62-B972-10D8A6E619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A5F91D-D8D0-4DE1-B2F6-9612EA04F6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729F1F1-88C9-4CC5-B1DF-9130D96AAA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8CFF5E0-2119-4FB1-90C2-8EA1680D22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4788999-CB44-498E-A267-88F9728349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35ACFD-EB10-46BC-B125-1D9A873AD0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D968082-697B-4D4A-B6E7-AB44F52BCC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AA3CE8-BA6F-4236-B723-6DC315861A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73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2832" y="6475413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D1B607B6-6ADF-4E4A-B9E5-C041D8E404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802.11-11/0026r0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2.x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4.x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78F3D06-9B36-4E5A-BAAC-F21D85C3674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VHT Supported MCS Field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2011-01-17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1143000" y="2362200"/>
          <a:ext cx="6438900" cy="3940748"/>
        </p:xfrm>
        <a:graphic>
          <a:graphicData uri="http://schemas.openxmlformats.org/presentationml/2006/ole">
            <p:oleObj spid="_x0000_s30731" name="Document" r:id="rId4" imgW="8563698" imgH="5407021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B5CCB77-9E5D-4A89-B251-C775B2ED6B1A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    This document proposes a design of the VHT Supported MCS Set Field of the VHT Capabilities element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sz="1800" dirty="0" smtClean="0"/>
              <a:t>Goal is to design “The Supported MCS Set field”  that indicates which MCSs a STA supports</a:t>
            </a:r>
          </a:p>
          <a:p>
            <a:pPr lvl="1"/>
            <a:r>
              <a:rPr lang="en-US" sz="1600" dirty="0" smtClean="0"/>
              <a:t>Different from 11n</a:t>
            </a:r>
          </a:p>
          <a:p>
            <a:pPr lvl="2"/>
            <a:r>
              <a:rPr lang="en-US" sz="1400" dirty="0" smtClean="0"/>
              <a:t>In 11n, an MCS was identified by an MCS index, which was represented by an integer in the range 0 to 76  (included the different Nss possibilities)</a:t>
            </a:r>
          </a:p>
          <a:p>
            <a:pPr lvl="2"/>
            <a:r>
              <a:rPr lang="en-US" sz="1400" dirty="0" smtClean="0"/>
              <a:t>In 11ac, MCS and Nss are disjoint quantities</a:t>
            </a:r>
          </a:p>
          <a:p>
            <a:pPr lvl="1"/>
            <a:r>
              <a:rPr lang="en-US" sz="1600" dirty="0" smtClean="0"/>
              <a:t>Aim to reduce the number of options available and remove possibility of  “holes” in supported MCS table</a:t>
            </a:r>
          </a:p>
          <a:p>
            <a:pPr lvl="2"/>
            <a:r>
              <a:rPr lang="en-US" sz="1400" dirty="0" smtClean="0"/>
              <a:t>Cleans up the standard and rate adaptation</a:t>
            </a: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r>
              <a:rPr lang="en-US" sz="1800" dirty="0" smtClean="0"/>
              <a:t>Assumptions</a:t>
            </a:r>
          </a:p>
          <a:p>
            <a:pPr lvl="1"/>
            <a:r>
              <a:rPr lang="en-US" sz="1600" dirty="0" smtClean="0"/>
              <a:t>Transmit </a:t>
            </a:r>
            <a:r>
              <a:rPr lang="en-US" sz="1600" dirty="0"/>
              <a:t>and receive support for MCS 0 through 7 in </a:t>
            </a:r>
            <a:r>
              <a:rPr lang="en-US" sz="1600" dirty="0" smtClean="0"/>
              <a:t>all the supported (BW, Nss) combinations unless </a:t>
            </a:r>
          </a:p>
          <a:p>
            <a:pPr lvl="2"/>
            <a:r>
              <a:rPr lang="en-US" sz="1400" dirty="0" smtClean="0"/>
              <a:t>It is a restricted MCS</a:t>
            </a:r>
          </a:p>
          <a:p>
            <a:pPr lvl="2"/>
            <a:r>
              <a:rPr lang="en-US" sz="1400" dirty="0" smtClean="0"/>
              <a:t>Data rate cut-off of a device forbids such a support (only allowed in highest BW)</a:t>
            </a:r>
          </a:p>
          <a:p>
            <a:pPr lvl="1"/>
            <a:r>
              <a:rPr lang="en-US" sz="1600" dirty="0" smtClean="0"/>
              <a:t>Allowance for optional modes</a:t>
            </a:r>
            <a:endParaRPr lang="en-US" sz="1400" dirty="0" smtClean="0"/>
          </a:p>
          <a:p>
            <a:pPr lvl="2"/>
            <a:r>
              <a:rPr lang="en-US" sz="1400" dirty="0" smtClean="0"/>
              <a:t>Support </a:t>
            </a:r>
            <a:r>
              <a:rPr lang="en-US" sz="1400" dirty="0"/>
              <a:t>of MCSs 8 and </a:t>
            </a:r>
            <a:r>
              <a:rPr lang="en-US" sz="1400" dirty="0" smtClean="0"/>
              <a:t>9</a:t>
            </a:r>
          </a:p>
          <a:p>
            <a:pPr lvl="2"/>
            <a:r>
              <a:rPr lang="en-US" sz="1400" dirty="0"/>
              <a:t>S</a:t>
            </a:r>
            <a:r>
              <a:rPr lang="en-US" sz="1400" dirty="0" smtClean="0"/>
              <a:t>upport </a:t>
            </a:r>
            <a:r>
              <a:rPr lang="en-US" sz="1400" dirty="0"/>
              <a:t>for more than 1 spatial stream</a:t>
            </a:r>
            <a:r>
              <a:rPr lang="en-US" sz="1400" dirty="0" smtClean="0"/>
              <a:t>.</a:t>
            </a:r>
            <a:endParaRPr lang="en-US" dirty="0" smtClean="0"/>
          </a:p>
          <a:p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Sameer Vermani, Qualcomm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37EE8782-E91D-460B-92E7-C09615CF62E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Contents of VHT Supported MCS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1800" dirty="0" smtClean="0"/>
              <a:t>Rx MCS Map</a:t>
            </a:r>
          </a:p>
          <a:p>
            <a:pPr lvl="1"/>
            <a:r>
              <a:rPr lang="en-US" sz="1600" dirty="0" smtClean="0"/>
              <a:t>This consists of a 16 bit field which specifies max MCS supported for every Nss</a:t>
            </a:r>
          </a:p>
          <a:p>
            <a:pPr lvl="2"/>
            <a:r>
              <a:rPr lang="en-US" sz="1400" dirty="0" smtClean="0"/>
              <a:t> 2 bit number for each Nss value</a:t>
            </a:r>
          </a:p>
          <a:p>
            <a:pPr lvl="3"/>
            <a:r>
              <a:rPr lang="en-US" sz="1200" dirty="0" smtClean="0"/>
              <a:t>00 will denote support for up to MCS 7</a:t>
            </a:r>
          </a:p>
          <a:p>
            <a:pPr lvl="3"/>
            <a:r>
              <a:rPr lang="en-US" sz="1200" dirty="0" smtClean="0"/>
              <a:t>01 will denote support for up to MCS 8</a:t>
            </a:r>
          </a:p>
          <a:p>
            <a:pPr lvl="3"/>
            <a:r>
              <a:rPr lang="en-US" sz="1200" dirty="0" smtClean="0"/>
              <a:t>10 will denote support for up to MCS 9</a:t>
            </a:r>
          </a:p>
          <a:p>
            <a:pPr lvl="3"/>
            <a:r>
              <a:rPr lang="en-US" sz="1200" dirty="0" smtClean="0"/>
              <a:t>11 will denote no support for that Nss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Rx Highest Supported Data Rate</a:t>
            </a:r>
          </a:p>
          <a:p>
            <a:pPr lvl="1"/>
            <a:r>
              <a:rPr lang="en-US" sz="1600" dirty="0" smtClean="0"/>
              <a:t>This field is needed to place a limit on the max data rate (13 bits)</a:t>
            </a:r>
          </a:p>
          <a:p>
            <a:pPr lvl="2"/>
            <a:r>
              <a:rPr lang="en-US" sz="1400" dirty="0" smtClean="0"/>
              <a:t>In units of </a:t>
            </a:r>
            <a:r>
              <a:rPr lang="en-US" sz="1400" dirty="0" smtClean="0"/>
              <a:t>Mb/s </a:t>
            </a:r>
            <a:r>
              <a:rPr lang="en-US" sz="1400" dirty="0" smtClean="0"/>
              <a:t>where 1 represents 1 Mb/s, and incrementing in steps of 1 Mb/s</a:t>
            </a:r>
          </a:p>
          <a:p>
            <a:pPr lvl="1"/>
            <a:r>
              <a:rPr lang="en-US" sz="1600" dirty="0" smtClean="0"/>
              <a:t>This cutoff can over-ride a claim for support of a certain (MCS, Nss) combination for the highest supported BW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Sameer Vermani, Qualcomm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37EE8782-E91D-460B-92E7-C09615CF62EB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027239" y="3505200"/>
          <a:ext cx="5135561" cy="1138151"/>
        </p:xfrm>
        <a:graphic>
          <a:graphicData uri="http://schemas.openxmlformats.org/presentationml/2006/ole">
            <p:oleObj spid="_x0000_s49154" name="Visio" r:id="rId4" imgW="6461057" imgH="1431715" progId="Visio.Drawing.11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62400" y="4648200"/>
            <a:ext cx="1031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Rx MCS map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Contents of VHT Supported MCS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1800" dirty="0" smtClean="0"/>
              <a:t>Tx MCS Set Defined</a:t>
            </a:r>
          </a:p>
          <a:p>
            <a:pPr lvl="1"/>
            <a:r>
              <a:rPr lang="en-US" sz="1600" dirty="0" smtClean="0"/>
              <a:t>1 bit specifying whether the Tx is advertising its MCS capability or not</a:t>
            </a:r>
          </a:p>
          <a:p>
            <a:pPr lvl="1"/>
            <a:r>
              <a:rPr lang="en-US" sz="1600" dirty="0" smtClean="0"/>
              <a:t>Subsequent fields on this slide are irrelevant if this bit is set to 0</a:t>
            </a:r>
          </a:p>
          <a:p>
            <a:pPr lvl="1"/>
            <a:r>
              <a:rPr lang="en-US" sz="1600" dirty="0" smtClean="0"/>
              <a:t>When set to 1</a:t>
            </a:r>
          </a:p>
          <a:p>
            <a:pPr lvl="2"/>
            <a:r>
              <a:rPr lang="en-US" sz="1400" dirty="0" smtClean="0"/>
              <a:t>Subsequent fields help the STA in choosing a more powerful AP or an AP more commensurate with its own capability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Tx MCS Map</a:t>
            </a:r>
          </a:p>
          <a:p>
            <a:pPr lvl="1"/>
            <a:r>
              <a:rPr lang="en-US" sz="1600" dirty="0" smtClean="0"/>
              <a:t>Exactly same as Rx MCS map defined in slide 3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Tx Highest Supported Data Rate</a:t>
            </a:r>
          </a:p>
          <a:p>
            <a:pPr lvl="1"/>
            <a:r>
              <a:rPr lang="en-US" sz="1600" dirty="0" smtClean="0"/>
              <a:t>This field is needed to advertise the max data rate a device can transmit (13 bits)</a:t>
            </a:r>
          </a:p>
          <a:p>
            <a:pPr lvl="2"/>
            <a:r>
              <a:rPr lang="en-US" sz="1400" dirty="0" smtClean="0"/>
              <a:t>In units of </a:t>
            </a:r>
            <a:r>
              <a:rPr lang="en-US" sz="1400" dirty="0" smtClean="0"/>
              <a:t>Mb/s </a:t>
            </a:r>
            <a:r>
              <a:rPr lang="en-US" sz="1400" dirty="0" smtClean="0"/>
              <a:t>where 1 represents 1 Mb/s, and incrementing in steps of 1 Mb/s</a:t>
            </a:r>
          </a:p>
          <a:p>
            <a:pPr lvl="1"/>
            <a:r>
              <a:rPr lang="en-US" sz="1600" dirty="0" smtClean="0"/>
              <a:t>This cutoff can over-ride a claim for support of a certain (MCS, Nss) combination for the highest BW</a:t>
            </a:r>
          </a:p>
          <a:p>
            <a:pPr lvl="1"/>
            <a:endParaRPr lang="en-US" sz="1600" dirty="0" smtClean="0"/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Sameer Vermani, Qualcomm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37EE8782-E91D-460B-92E7-C09615CF62EB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Format: VHT Supported MCS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Proposed frame format for the VHT Supported MCS field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Sameer Vermani, Qualcomm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37EE8782-E91D-460B-92E7-C09615CF62EB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0" y="3124200"/>
          <a:ext cx="8801100" cy="1146175"/>
        </p:xfrm>
        <a:graphic>
          <a:graphicData uri="http://schemas.openxmlformats.org/presentationml/2006/ole">
            <p:oleObj spid="_x0000_s50178" name="Visio" r:id="rId4" imgW="8800289" imgH="1146504" progId="Visio.Drawing.11">
              <p:embed/>
            </p:oleObj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proposed a simple way to convey the supported MCS set for 11ac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Sameer Vermani, Qualcomm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37EE8782-E91D-460B-92E7-C09615CF62EB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with the VHT Supported MCS Set Field proposed in this presentation and agree to add it to the spec framework document ?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Sameer Vermani, Qualcomm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37EE8782-E91D-460B-92E7-C09615CF62EB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4" indent="-342900">
              <a:buNone/>
            </a:pPr>
            <a:r>
              <a:rPr lang="en-US" sz="1800" b="1" dirty="0" smtClean="0"/>
              <a:t>[1]  </a:t>
            </a:r>
            <a:r>
              <a:rPr lang="en-US" sz="1800" dirty="0" smtClean="0"/>
              <a:t>IEEE 802.11 document 09/0992r18 , “</a:t>
            </a:r>
            <a:r>
              <a:rPr lang="en-US" sz="1800" i="1" dirty="0" smtClean="0"/>
              <a:t>Proposed Specification Framework for </a:t>
            </a:r>
            <a:r>
              <a:rPr lang="en-US" sz="1800" i="1" dirty="0" err="1" smtClean="0"/>
              <a:t>TGac</a:t>
            </a:r>
            <a:r>
              <a:rPr lang="en-US" sz="1800" dirty="0" smtClean="0"/>
              <a:t>”, Robert Stacey et al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Sameer Vermani, Qualcomm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37EE8782-E91D-460B-92E7-C09615CF62EB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619</Words>
  <Application>Microsoft Office PowerPoint</Application>
  <PresentationFormat>On-screen Show (4:3)</PresentationFormat>
  <Paragraphs>104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802-11-Submission</vt:lpstr>
      <vt:lpstr>Microsoft Office Word 97 - 2003 Document</vt:lpstr>
      <vt:lpstr>Visio</vt:lpstr>
      <vt:lpstr>VHT Supported MCS Field</vt:lpstr>
      <vt:lpstr>Abstract</vt:lpstr>
      <vt:lpstr>Introduction</vt:lpstr>
      <vt:lpstr>Proposed Contents of VHT Supported MCS field</vt:lpstr>
      <vt:lpstr>Proposed Contents of VHT Supported MCS field</vt:lpstr>
      <vt:lpstr>Frame Format: VHT Supported MCS</vt:lpstr>
      <vt:lpstr>Conclusion</vt:lpstr>
      <vt:lpstr>Pre-motion</vt:lpstr>
      <vt:lpstr>References</vt:lpstr>
    </vt:vector>
  </TitlesOfParts>
  <Company>Qualcomm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Vermani, Sameer</dc:creator>
  <cp:lastModifiedBy>Vermani, Sameer</cp:lastModifiedBy>
  <cp:revision>22</cp:revision>
  <cp:lastPrinted>1998-02-10T13:28:06Z</cp:lastPrinted>
  <dcterms:created xsi:type="dcterms:W3CDTF">2010-01-18T17:22:18Z</dcterms:created>
  <dcterms:modified xsi:type="dcterms:W3CDTF">2011-01-14T21:04:16Z</dcterms:modified>
</cp:coreProperties>
</file>