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8" r:id="rId3"/>
    <p:sldId id="279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1" autoAdjust="0"/>
    <p:restoredTop sz="94627" autoAdjust="0"/>
  </p:normalViewPr>
  <p:slideViewPr>
    <p:cSldViewPr>
      <p:cViewPr varScale="1">
        <p:scale>
          <a:sx n="70" d="100"/>
          <a:sy n="70" d="100"/>
        </p:scale>
        <p:origin x="-12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"/>
    </p:cViewPr>
  </p:sorterViewPr>
  <p:notesViewPr>
    <p:cSldViewPr>
      <p:cViewPr varScale="1">
        <p:scale>
          <a:sx n="34" d="100"/>
          <a:sy n="34" d="100"/>
        </p:scale>
        <p:origin x="-2322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5713" y="8982075"/>
            <a:ext cx="1252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5BA2549-AA24-4B6F-85DE-6273568C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CA"/>
              <a:t>doc.: IEEE 802.11-10/0570r0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802.11-10/0570r0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2C8E879-E0AD-4E52-98F7-7BE0784D4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802.11-10/0570r0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Sameer Vermani, Qualcomm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9855212-979A-4574-BE16-C1ED103223E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12D5C8-E77C-491C-983B-85B6D174C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51A95C-209A-4946-9CCB-52DBF480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380301-D1EF-4D28-BDB6-72368E354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1BD375-121D-4969-87A9-CB8EFFEBE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5E170-9689-444F-B471-6F58F98A8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6AEEE0-504B-45C9-AF9B-3792E0382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B4C0B3-7052-407A-BCF7-73189000F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CBB0B-5690-49CB-883A-7CAB1D253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B35CE-6032-4FA4-BB3F-93A9055A3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1954C1-D195-4648-B8B6-7B2B363D2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25ED64-90E8-45B6-B653-5D6558230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F2509D-BF2E-4502-A3A9-A7432D98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738" y="6475413"/>
            <a:ext cx="17541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Matthew Fischer,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42430-D620-4FB0-8679-B1855C4F0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4189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802.11-11/0025r2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9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GCMP Restriction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2011-01-11</a:t>
            </a:r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DCCAF7-25A8-4E09-9D15-668D20E1E01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2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January 2011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533400" y="2362200"/>
          <a:ext cx="7989888" cy="4430713"/>
        </p:xfrm>
        <a:graphic>
          <a:graphicData uri="http://schemas.openxmlformats.org/presentationml/2006/ole">
            <p:oleObj spid="_x0000_s1026" name="Document" r:id="rId4" imgW="8139361" imgH="45123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GCMP is tentatively added to the baseline by </a:t>
            </a:r>
            <a:r>
              <a:rPr lang="en-US" dirty="0" err="1" smtClean="0"/>
              <a:t>Tgad</a:t>
            </a:r>
            <a:endParaRPr lang="en-US" dirty="0" smtClean="0"/>
          </a:p>
          <a:p>
            <a:pPr lvl="1"/>
            <a:r>
              <a:rPr lang="en-US" dirty="0" smtClean="0"/>
              <a:t>Increased PHY rates of </a:t>
            </a:r>
            <a:r>
              <a:rPr lang="en-US" dirty="0" err="1" smtClean="0"/>
              <a:t>Tgad</a:t>
            </a:r>
            <a:r>
              <a:rPr lang="en-US" dirty="0" smtClean="0"/>
              <a:t> suggest the need for a more efficient encryption algorithm</a:t>
            </a:r>
          </a:p>
          <a:p>
            <a:r>
              <a:rPr lang="en-US" dirty="0" smtClean="0"/>
              <a:t>GCMP is not needed for </a:t>
            </a:r>
            <a:r>
              <a:rPr lang="en-US" dirty="0" err="1" smtClean="0"/>
              <a:t>Tgac</a:t>
            </a:r>
            <a:endParaRPr lang="en-US" dirty="0" smtClean="0"/>
          </a:p>
          <a:p>
            <a:pPr lvl="1"/>
            <a:r>
              <a:rPr lang="en-US" dirty="0" smtClean="0"/>
              <a:t>While PHY rates for </a:t>
            </a:r>
            <a:r>
              <a:rPr lang="en-US" dirty="0" err="1" smtClean="0"/>
              <a:t>Tgac</a:t>
            </a:r>
            <a:r>
              <a:rPr lang="en-US" dirty="0" smtClean="0"/>
              <a:t> are higher than say, 802.11n, CCMP is still adequate for these rates</a:t>
            </a:r>
          </a:p>
          <a:p>
            <a:r>
              <a:rPr lang="en-US" dirty="0" smtClean="0"/>
              <a:t>Propose adding an explicit connection between GCMP and </a:t>
            </a:r>
            <a:r>
              <a:rPr lang="en-US" dirty="0" err="1" smtClean="0"/>
              <a:t>Tgac</a:t>
            </a:r>
            <a:endParaRPr lang="en-US" dirty="0" smtClean="0"/>
          </a:p>
          <a:p>
            <a:pPr lvl="1"/>
            <a:r>
              <a:rPr lang="en-US" dirty="0" smtClean="0"/>
              <a:t>I.e. explicitly disallow GCMP use with </a:t>
            </a:r>
            <a:r>
              <a:rPr lang="en-US" dirty="0" err="1" smtClean="0"/>
              <a:t>Tgac</a:t>
            </a:r>
            <a:r>
              <a:rPr lang="en-US" dirty="0" smtClean="0"/>
              <a:t> STA</a:t>
            </a:r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January 2011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B8994C3-BEF0-4CB9-81AC-48EFCAF8085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Move to make the following changes in the </a:t>
            </a:r>
            <a:r>
              <a:rPr lang="en-US" sz="1400" dirty="0" err="1" smtClean="0"/>
              <a:t>Tgac</a:t>
            </a:r>
            <a:r>
              <a:rPr lang="en-US" sz="1400" dirty="0" smtClean="0"/>
              <a:t> draft specification:</a:t>
            </a:r>
          </a:p>
          <a:p>
            <a:pPr lvl="1"/>
            <a:r>
              <a:rPr lang="en-US" sz="1400" i="1" dirty="0" smtClean="0"/>
              <a:t>Editor: add the following text to the end of the 3rd paragraph of 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11.4.3 RSNA policy selection in an ESS</a:t>
            </a:r>
          </a:p>
          <a:p>
            <a:pPr lvl="1"/>
            <a:r>
              <a:rPr lang="en-US" sz="1400" dirty="0" smtClean="0"/>
              <a:t>Within an ESS, A VHT STA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AP or if the AP included either an HT Capabilities element or a VHT Capabilities element in its Beacon and Probe Response frames. 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may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choices, in which case the VHT STA shall decline to create an RSN association with that AP.</a:t>
            </a:r>
          </a:p>
          <a:p>
            <a:pPr lvl="1"/>
            <a:r>
              <a:rPr lang="en-US" sz="1400" i="1" dirty="0" smtClean="0"/>
              <a:t>Editor: add the following text after the 3</a:t>
            </a:r>
            <a:r>
              <a:rPr lang="en-US" sz="1400" i="1" baseline="30000" dirty="0" smtClean="0"/>
              <a:t>rd</a:t>
            </a:r>
            <a:r>
              <a:rPr lang="en-US" sz="1400" i="1" dirty="0" smtClean="0"/>
              <a:t> paragraph of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11.4.5 RSNA policy selection in an IBSS and for DLS:</a:t>
            </a:r>
          </a:p>
          <a:p>
            <a:pPr lvl="1"/>
            <a:r>
              <a:rPr lang="en-US" sz="1400" dirty="0" smtClean="0"/>
              <a:t>A VHT STA that is in an IBSS or that is transmitting frames through a direct link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other STA or if the other STA included either an HT Capabilities element or a VHT Capabilities element in any of its Beacon, Probe Response, DLS Request, or DLS Response messages.</a:t>
            </a:r>
          </a:p>
          <a:p>
            <a:pPr lvl="1"/>
            <a:r>
              <a:rPr lang="en-US" sz="1400" dirty="0" smtClean="0"/>
              <a:t>NOTE—The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might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suites choices, in which case the STAs will not exchange encrypted frames.</a:t>
            </a: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2E4BBE-9285-4AED-B43F-04E914A314D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Do you support a motion in </a:t>
            </a:r>
            <a:r>
              <a:rPr lang="en-US" sz="1400" dirty="0" err="1" smtClean="0"/>
              <a:t>Tgac</a:t>
            </a:r>
            <a:r>
              <a:rPr lang="en-US" sz="1400" dirty="0" smtClean="0"/>
              <a:t> to add the </a:t>
            </a:r>
            <a:r>
              <a:rPr lang="en-US" sz="1400" dirty="0" smtClean="0"/>
              <a:t>following </a:t>
            </a:r>
            <a:r>
              <a:rPr lang="en-US" sz="1400" dirty="0" smtClean="0"/>
              <a:t>text to the </a:t>
            </a:r>
            <a:r>
              <a:rPr lang="en-US" sz="1400" dirty="0" err="1" smtClean="0"/>
              <a:t>Tgac</a:t>
            </a:r>
            <a:r>
              <a:rPr lang="en-US" sz="1400" dirty="0" smtClean="0"/>
              <a:t> </a:t>
            </a:r>
            <a:r>
              <a:rPr lang="en-US" sz="1400" dirty="0" smtClean="0"/>
              <a:t>specification framework document:</a:t>
            </a:r>
            <a:endParaRPr lang="en-US" sz="1400" dirty="0" smtClean="0"/>
          </a:p>
          <a:p>
            <a:pPr lvl="1"/>
            <a:r>
              <a:rPr lang="en-US" sz="1400" i="1" dirty="0" smtClean="0"/>
              <a:t>Editor: add the following text to the end of the 3rd paragraph of 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11.4.3 RSNA policy selection in an ESS</a:t>
            </a:r>
          </a:p>
          <a:p>
            <a:pPr lvl="1"/>
            <a:r>
              <a:rPr lang="en-US" sz="1400" dirty="0" smtClean="0"/>
              <a:t>Within an ESS, A VHT STA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AP or if the AP included either an HT Capabilities element or a VHT Capabilities element in its Beacon and Probe Response frames. 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may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choices, in which case the VHT STA shall decline to create an RSN association with that AP.</a:t>
            </a:r>
          </a:p>
          <a:p>
            <a:pPr lvl="1"/>
            <a:r>
              <a:rPr lang="en-US" sz="1400" i="1" dirty="0" smtClean="0"/>
              <a:t>Editor: add the following text after the 3</a:t>
            </a:r>
            <a:r>
              <a:rPr lang="en-US" sz="1400" i="1" baseline="30000" dirty="0" smtClean="0"/>
              <a:t>rd</a:t>
            </a:r>
            <a:r>
              <a:rPr lang="en-US" sz="1400" i="1" dirty="0" smtClean="0"/>
              <a:t> paragraph of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11.4.5 RSNA policy selection in an IBSS and for DLS:</a:t>
            </a:r>
          </a:p>
          <a:p>
            <a:pPr lvl="1"/>
            <a:r>
              <a:rPr lang="en-US" sz="1400" dirty="0" smtClean="0"/>
              <a:t>A VHT STA that is in an IBSS or that is transmitting frames through a direct link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other STA or if the other STA included either an HT Capabilities element or a VHT Capabilities element in any of its Beacon, Probe Response, DLS Request, or DLS Response messages.</a:t>
            </a:r>
          </a:p>
          <a:p>
            <a:pPr lvl="1"/>
            <a:r>
              <a:rPr lang="en-US" sz="1400" dirty="0" smtClean="0"/>
              <a:t>NOTE—The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might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suites choices, in which case the STAs will not exchange encrypted frames.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55E170-9689-444F-B471-6F58F98A85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11946</TotalTime>
  <Words>651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GCMP Restriction</vt:lpstr>
      <vt:lpstr>Summary</vt:lpstr>
      <vt:lpstr>Motion</vt:lpstr>
      <vt:lpstr>Pre-motion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GCMP Restriction</dc:title>
  <dc:creator>Matthew Fischer</dc:creator>
  <cp:lastModifiedBy>mfischer</cp:lastModifiedBy>
  <cp:revision>332</cp:revision>
  <cp:lastPrinted>1998-02-10T13:28:06Z</cp:lastPrinted>
  <dcterms:created xsi:type="dcterms:W3CDTF">2009-01-02T14:48:00Z</dcterms:created>
  <dcterms:modified xsi:type="dcterms:W3CDTF">2011-01-18T03:45:48Z</dcterms:modified>
</cp:coreProperties>
</file>