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266" r:id="rId4"/>
    <p:sldId id="271" r:id="rId5"/>
    <p:sldId id="272" r:id="rId6"/>
    <p:sldId id="270" r:id="rId7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E83DFF3-A98C-4F1F-9345-F515E3B6EACF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A3731FDD-84C9-43E1-B1CB-ABD234B4A42E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942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998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46387A-9800-472A-A1C9-0F0AB587F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908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091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393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7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542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802.11-11/0009r1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2011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802.11a &amp; IEEE 802.11n</a:t>
            </a:r>
            <a:br>
              <a:rPr lang="en-US" dirty="0" smtClean="0"/>
            </a:br>
            <a:r>
              <a:rPr lang="en-US" dirty="0" smtClean="0"/>
              <a:t>changes for </a:t>
            </a:r>
            <a:r>
              <a:rPr lang="en-US" dirty="0" err="1" smtClean="0"/>
              <a:t>TGah</a:t>
            </a:r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2010-12-20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20927822"/>
              </p:ext>
            </p:extLst>
          </p:nvPr>
        </p:nvGraphicFramePr>
        <p:xfrm>
          <a:off x="517525" y="2278063"/>
          <a:ext cx="8066088" cy="2474912"/>
        </p:xfrm>
        <a:graphic>
          <a:graphicData uri="http://schemas.openxmlformats.org/presentationml/2006/ole">
            <p:oleObj spid="_x0000_s2067" name="Document" r:id="rId4" imgW="8261444" imgH="2539497" progId="Word.Document.8">
              <p:embed/>
            </p:oleObj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2011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F0380C3F-2C20-42C3-9848-1A4276AA608F}" type="slidenum">
              <a:rPr lang="en-US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None/>
            </a:pPr>
            <a:r>
              <a:rPr lang="en-US" dirty="0"/>
              <a:t>Leverage a widely successful </a:t>
            </a:r>
            <a:r>
              <a:rPr lang="en-US" dirty="0" smtClean="0"/>
              <a:t>standard in available bands.</a:t>
            </a:r>
            <a:endParaRPr lang="en-US" dirty="0"/>
          </a:p>
          <a:p>
            <a:pPr>
              <a:buFontTx/>
              <a:buNone/>
            </a:pPr>
            <a:r>
              <a:rPr lang="en-US" dirty="0" smtClean="0"/>
              <a:t>Re-band OFDM and MIMO operation to </a:t>
            </a:r>
            <a:r>
              <a:rPr lang="en-US" dirty="0" err="1" smtClean="0"/>
              <a:t>TGah</a:t>
            </a:r>
            <a:r>
              <a:rPr lang="en-US" dirty="0" smtClean="0"/>
              <a:t> bands and provide for narrower channels with eight clocking.</a:t>
            </a:r>
          </a:p>
          <a:p>
            <a:pPr>
              <a:buFontTx/>
              <a:buNone/>
            </a:pPr>
            <a:r>
              <a:rPr lang="en-US" dirty="0" smtClean="0"/>
              <a:t>Keep IEEE 802.11 WLAN user experience through common IEEE 802.11 MAC.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2011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13F6B826-BC2B-4218-B8A3-7E3400358D08}" type="slidenum">
              <a:rPr lang="en-US"/>
              <a:pPr/>
              <a:t>3</a:t>
            </a:fld>
            <a:endParaRPr 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GB" dirty="0" smtClean="0"/>
              <a:t>Re-banding and narrower channel efforts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IEEE 802.11j-2004</a:t>
            </a:r>
          </a:p>
          <a:p>
            <a:pPr lvl="1"/>
            <a:r>
              <a:rPr lang="en-US" dirty="0" smtClean="0"/>
              <a:t>4.9 GHz – 5 GHz Operation in Japan</a:t>
            </a:r>
          </a:p>
          <a:p>
            <a:pPr lvl="1"/>
            <a:r>
              <a:rPr lang="en-US" dirty="0" smtClean="0"/>
              <a:t>Introduced “half-clocked” operation using 10 MHz channel spacing</a:t>
            </a:r>
          </a:p>
          <a:p>
            <a:r>
              <a:rPr lang="en-US" dirty="0" smtClean="0"/>
              <a:t>IEEE 802.11-2007</a:t>
            </a:r>
          </a:p>
          <a:p>
            <a:pPr lvl="1"/>
            <a:r>
              <a:rPr lang="en-US" dirty="0"/>
              <a:t>Introduced </a:t>
            </a:r>
            <a:r>
              <a:rPr lang="en-US" dirty="0" smtClean="0"/>
              <a:t>“quarter-clocked</a:t>
            </a:r>
            <a:r>
              <a:rPr lang="en-US" dirty="0"/>
              <a:t>” operation using 5</a:t>
            </a:r>
            <a:r>
              <a:rPr lang="en-US" dirty="0" smtClean="0"/>
              <a:t> </a:t>
            </a:r>
            <a:r>
              <a:rPr lang="en-US" dirty="0"/>
              <a:t>MHz channel spacing</a:t>
            </a:r>
          </a:p>
          <a:p>
            <a:r>
              <a:rPr lang="en-US" dirty="0" smtClean="0"/>
              <a:t>IEEE 802.11y-2008</a:t>
            </a:r>
          </a:p>
          <a:p>
            <a:pPr lvl="1"/>
            <a:r>
              <a:rPr lang="en-US" dirty="0" smtClean="0"/>
              <a:t>3650 – 3700 MHz Operation in USA</a:t>
            </a:r>
          </a:p>
          <a:p>
            <a:r>
              <a:rPr lang="en-US" dirty="0" smtClean="0"/>
              <a:t>P802.11af D0.08</a:t>
            </a:r>
          </a:p>
          <a:p>
            <a:pPr lvl="1"/>
            <a:r>
              <a:rPr lang="en-US" dirty="0" smtClean="0"/>
              <a:t>Re-band 802.11a OFDM and 802.11n OFDM with scaling to 5 &amp; 10 MHz channel spacing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802.11 User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Solutions are available today with up/down converter added to existing silicon.</a:t>
            </a:r>
          </a:p>
          <a:p>
            <a:r>
              <a:rPr lang="en-US" dirty="0" smtClean="0"/>
              <a:t>Future optimized solutions possible for better power consumption and lower cost</a:t>
            </a:r>
            <a:r>
              <a:rPr lang="en-US" dirty="0" smtClean="0"/>
              <a:t>.</a:t>
            </a:r>
          </a:p>
          <a:p>
            <a:pPr marL="342900" lvl="1" indent="-342900">
              <a:buFontTx/>
              <a:buChar char="•"/>
            </a:pPr>
            <a:r>
              <a:rPr lang="en-US" altLang="ko-KR" sz="2400" b="1" dirty="0" smtClean="0"/>
              <a:t>Support WLAN user experience to remain as same with IEEE 802.11e, IEEE 802.11i, IEEE 802.11k, etc.</a:t>
            </a:r>
          </a:p>
          <a:p>
            <a:pPr marL="342900" lvl="1" indent="-342900">
              <a:buFontTx/>
              <a:buChar char="•"/>
            </a:pPr>
            <a:r>
              <a:rPr lang="en-US" altLang="ko-KR" sz="2400" b="1" dirty="0" smtClean="0"/>
              <a:t>Use of IEEE 802.11d mandatory to avoid interference in IEEE 802.11ah </a:t>
            </a:r>
            <a:r>
              <a:rPr lang="en-US" altLang="ko-KR" sz="2400" b="1" dirty="0" smtClean="0"/>
              <a:t>bands, since the bands are not uniform around the world.</a:t>
            </a:r>
            <a:endParaRPr lang="en-US" altLang="ko-KR" sz="2400" b="1" dirty="0" smtClean="0"/>
          </a:p>
          <a:p>
            <a:pPr marL="342900" lvl="1" indent="-342900">
              <a:buFontTx/>
              <a:buChar char="•"/>
            </a:pPr>
            <a:endParaRPr lang="en-US" altLang="ko-KR" sz="2400" dirty="0" smtClean="0"/>
          </a:p>
          <a:p>
            <a:pPr marL="342900" lvl="1" indent="-342900">
              <a:buFontTx/>
              <a:buChar char="•"/>
            </a:pPr>
            <a:endParaRPr lang="en-US" altLang="ko-KR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2811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914400"/>
          </a:xfrm>
        </p:spPr>
        <p:txBody>
          <a:bodyPr/>
          <a:lstStyle/>
          <a:p>
            <a:r>
              <a:rPr lang="en-US" dirty="0" smtClean="0"/>
              <a:t>Features brought by 802.11n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Features for system performance enhancement</a:t>
            </a:r>
          </a:p>
          <a:p>
            <a:pPr lvl="1"/>
            <a:r>
              <a:rPr lang="en-US" dirty="0" smtClean="0"/>
              <a:t>MIMO (Separated streams)</a:t>
            </a:r>
          </a:p>
          <a:p>
            <a:pPr lvl="1"/>
            <a:r>
              <a:rPr lang="en-US" dirty="0" smtClean="0"/>
              <a:t>A-MPDU</a:t>
            </a:r>
          </a:p>
          <a:p>
            <a:pPr lvl="2"/>
            <a:r>
              <a:rPr lang="en-US" dirty="0" smtClean="0"/>
              <a:t>MPDU aggregation of broadcast traffic</a:t>
            </a:r>
          </a:p>
          <a:p>
            <a:pPr lvl="1"/>
            <a:r>
              <a:rPr lang="en-US" dirty="0" smtClean="0"/>
              <a:t>A-MSDU</a:t>
            </a:r>
          </a:p>
          <a:p>
            <a:r>
              <a:rPr lang="en-US" dirty="0" smtClean="0"/>
              <a:t>Features to increase reliability</a:t>
            </a:r>
          </a:p>
          <a:p>
            <a:pPr lvl="1"/>
            <a:r>
              <a:rPr lang="en-US" dirty="0" smtClean="0"/>
              <a:t>MIMO (Spatial Multiplexing) with Space-Time Block Coding (STBC) and </a:t>
            </a:r>
            <a:r>
              <a:rPr lang="en-US" dirty="0" err="1" smtClean="0"/>
              <a:t>Beamforming</a:t>
            </a:r>
            <a:r>
              <a:rPr lang="en-US" dirty="0" smtClean="0"/>
              <a:t> help to cope with fading.</a:t>
            </a:r>
          </a:p>
          <a:p>
            <a:pPr lvl="2"/>
            <a:r>
              <a:rPr lang="en-US" dirty="0" smtClean="0"/>
              <a:t>Higher sensitivity to the time-selective fading is expected with low-frequency, low-bandwidth</a:t>
            </a:r>
          </a:p>
          <a:p>
            <a:pPr lvl="1"/>
            <a:r>
              <a:rPr lang="en-US" dirty="0" smtClean="0"/>
              <a:t>Low-Density Parity Check Codes (LDPC)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2117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2011</a:t>
            </a:r>
            <a:endParaRPr lang="en-US" sz="180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Jae-Hyung Song, LG Electronics</a:t>
            </a:r>
            <a:endParaRPr lang="en-US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AACF9391-0CAC-4477-91A5-32AACFD6CB1E}" type="slidenum">
              <a:rPr lang="en-US"/>
              <a:pPr/>
              <a:t>6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Draft 802.11af D0.08</a:t>
            </a:r>
          </a:p>
          <a:p>
            <a:r>
              <a:rPr lang="en-US" dirty="0" smtClean="0"/>
              <a:t>11-10-536-00-00af-</a:t>
            </a:r>
            <a:r>
              <a:rPr lang="en-US" altLang="ko-KR" dirty="0" smtClean="0"/>
              <a:t>Clause </a:t>
            </a:r>
            <a:r>
              <a:rPr lang="en-US" altLang="ko-KR" dirty="0" smtClean="0"/>
              <a:t>17 changes for sub 5 MHz channel </a:t>
            </a:r>
            <a:r>
              <a:rPr lang="en-US" altLang="ko-KR" dirty="0" smtClean="0"/>
              <a:t>widths</a:t>
            </a:r>
          </a:p>
          <a:p>
            <a:r>
              <a:rPr lang="en-US" dirty="0" smtClean="0"/>
              <a:t>11-10-1314-00-00ah-</a:t>
            </a:r>
            <a:r>
              <a:rPr lang="en-GB" altLang="ko-KR" dirty="0" smtClean="0"/>
              <a:t>Clause 19 changes for sub 10 MHz channel widths for HT operation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365</TotalTime>
  <Words>353</Words>
  <Application>Microsoft Office PowerPoint</Application>
  <PresentationFormat>화면 슬라이드 쇼(4:3)</PresentationFormat>
  <Paragraphs>64</Paragraphs>
  <Slides>6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place presentation subject title text here]</vt:lpstr>
      <vt:lpstr>Document</vt:lpstr>
      <vt:lpstr>IEEE 802.11a &amp; IEEE 802.11n changes for TGah</vt:lpstr>
      <vt:lpstr>Abstract</vt:lpstr>
      <vt:lpstr>Re-banding and narrower channel efforts</vt:lpstr>
      <vt:lpstr>Keeping 802.11 User Experience</vt:lpstr>
      <vt:lpstr>Features brought by 802.11n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Jae-Hyung Song</dc:creator>
  <cp:lastModifiedBy>송재형/DTV(연)CNC그룹(jaehyung.song@lge.com)</cp:lastModifiedBy>
  <cp:revision>21</cp:revision>
  <cp:lastPrinted>2010-12-20T20:45:24Z</cp:lastPrinted>
  <dcterms:created xsi:type="dcterms:W3CDTF">2010-12-20T20:39:38Z</dcterms:created>
  <dcterms:modified xsi:type="dcterms:W3CDTF">2011-01-13T18:33:08Z</dcterms:modified>
</cp:coreProperties>
</file>