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71" r:id="rId2"/>
    <p:sldId id="273" r:id="rId3"/>
    <p:sldId id="274" r:id="rId4"/>
    <p:sldId id="276" r:id="rId5"/>
    <p:sldId id="277" r:id="rId6"/>
    <p:sldId id="280" r:id="rId7"/>
    <p:sldId id="283" r:id="rId8"/>
    <p:sldId id="278" r:id="rId9"/>
    <p:sldId id="284" r:id="rId10"/>
    <p:sldId id="279" r:id="rId11"/>
    <p:sldId id="282" r:id="rId12"/>
    <p:sldId id="285" r:id="rId13"/>
    <p:sldId id="281"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notesViewPr>
    <p:cSldViewPr>
      <p:cViewPr varScale="1">
        <p:scale>
          <a:sx n="54" d="100"/>
          <a:sy n="54" d="100"/>
        </p:scale>
        <p:origin x="-2916" y="-102"/>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50" charset="-127"/>
              </a:defRPr>
            </a:lvl1pPr>
          </a:lstStyle>
          <a:p>
            <a:r>
              <a:rPr lang="en-US" altLang="ko-KR"/>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50" charset="-127"/>
              </a:defRPr>
            </a:lvl1pPr>
          </a:lstStyle>
          <a:p>
            <a:r>
              <a:rPr lang="en-US" altLang="ko-KR"/>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50" charset="-127"/>
              </a:defRPr>
            </a:lvl1pPr>
          </a:lstStyle>
          <a:p>
            <a:r>
              <a:rPr lang="en-US" altLang="ko-KR"/>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50" charset="-127"/>
              </a:defRPr>
            </a:lvl1pPr>
          </a:lstStyle>
          <a:p>
            <a:r>
              <a:rPr lang="en-US" altLang="ko-KR"/>
              <a:t>Page </a:t>
            </a:r>
            <a:fld id="{72284CE3-1265-4269-BAB7-84AED7515B72}"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50" charset="-127"/>
              </a:defRPr>
            </a:lvl1pPr>
          </a:lstStyle>
          <a:p>
            <a:r>
              <a:rPr lang="en-US" altLang="ko-KR"/>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50" charset="-127"/>
              </a:defRPr>
            </a:lvl1pPr>
          </a:lstStyle>
          <a:p>
            <a:r>
              <a:rPr lang="en-US" altLang="ko-KR"/>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r>
              <a:rPr lang="en-US" altLang="ko-KR"/>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50" charset="-127"/>
              </a:defRPr>
            </a:lvl1pPr>
          </a:lstStyle>
          <a:p>
            <a:r>
              <a:rPr lang="en-US" altLang="ko-KR"/>
              <a:t>Page </a:t>
            </a:r>
            <a:fld id="{ADB20508-EEF2-411A-8F56-CA73C2E60E5D}"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a:xfrm>
            <a:off x="696913" y="334963"/>
            <a:ext cx="865686" cy="276999"/>
          </a:xfrm>
        </p:spPr>
        <p:txBody>
          <a:bodyPr/>
          <a:lstStyle>
            <a:lvl1pPr>
              <a:defRPr/>
            </a:lvl1pPr>
          </a:lstStyle>
          <a:p>
            <a:r>
              <a:rPr lang="en-US" altLang="ko-KR" dirty="0" smtClean="0"/>
              <a:t>Jan 2011</a:t>
            </a:r>
            <a:endParaRPr lang="en-US" altLang="ko-KR" dirty="0"/>
          </a:p>
        </p:txBody>
      </p:sp>
      <p:sp>
        <p:nvSpPr>
          <p:cNvPr id="5" name="바닥글 개체 틀 4"/>
          <p:cNvSpPr>
            <a:spLocks noGrp="1"/>
          </p:cNvSpPr>
          <p:nvPr>
            <p:ph type="ftr" sz="quarter" idx="11"/>
          </p:nvPr>
        </p:nvSpPr>
        <p:spPr>
          <a:xfrm>
            <a:off x="6753419" y="6475413"/>
            <a:ext cx="1790555" cy="184666"/>
          </a:xfrm>
        </p:spPr>
        <p:txBody>
          <a:bodyPr/>
          <a:lstStyle>
            <a:lvl1pPr>
              <a:defRPr/>
            </a:lvl1pPr>
          </a:lstStyle>
          <a:p>
            <a:r>
              <a:rPr lang="en-US" altLang="ko-KR" dirty="0" smtClean="0"/>
              <a:t>Eunsun Kim, LG Electronics</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47E36C1D-F40D-408E-8831-CE52856BDD45}" type="slidenum">
              <a:rPr lang="en-US" altLang="ko-K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Jan 2011</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smtClean="0"/>
              <a:t>Eunsun Kim, LG Electronics</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0EB21791-44B4-4C42-A071-6F0A893ABF2A}"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Jan 2011</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smtClean="0"/>
              <a:t>Eunsun Kim, LG Electronics</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ECF598AB-B13A-4C9A-97B5-C42AFB17FBED}"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Jan 2011</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smtClean="0"/>
              <a:t>Eunsun Kim, LG Electronics</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98EEF231-D293-4A2A-ACF6-92C3F4EC4CD6}"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lvl1pPr>
              <a:defRPr/>
            </a:lvl1pPr>
          </a:lstStyle>
          <a:p>
            <a:r>
              <a:rPr lang="en-US" altLang="ko-KR" dirty="0" smtClean="0"/>
              <a:t>Jan 2011</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smtClean="0"/>
              <a:t>Eunsun Kim, LG Electronics</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90389367-9416-4E1E-867C-28E6D714196A}"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lvl1pPr>
              <a:defRPr/>
            </a:lvl1pPr>
          </a:lstStyle>
          <a:p>
            <a:r>
              <a:rPr lang="en-US" altLang="ko-KR" dirty="0" smtClean="0"/>
              <a:t>Jan 2011</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smtClean="0"/>
              <a:t>Eunsun Kim, LG Electronics</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DA304655-6456-458C-92A0-BA5CC501442E}"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lvl1pPr>
              <a:defRPr/>
            </a:lvl1pPr>
          </a:lstStyle>
          <a:p>
            <a:r>
              <a:rPr lang="en-US" altLang="ko-KR" dirty="0" smtClean="0"/>
              <a:t>Jan 2011</a:t>
            </a:r>
            <a:endParaRPr lang="en-US" altLang="ko-KR" dirty="0"/>
          </a:p>
        </p:txBody>
      </p:sp>
      <p:sp>
        <p:nvSpPr>
          <p:cNvPr id="8" name="바닥글 개체 틀 7"/>
          <p:cNvSpPr>
            <a:spLocks noGrp="1"/>
          </p:cNvSpPr>
          <p:nvPr>
            <p:ph type="ftr" sz="quarter" idx="11"/>
          </p:nvPr>
        </p:nvSpPr>
        <p:spPr/>
        <p:txBody>
          <a:bodyPr/>
          <a:lstStyle>
            <a:lvl1pPr>
              <a:defRPr/>
            </a:lvl1pPr>
          </a:lstStyle>
          <a:p>
            <a:r>
              <a:rPr lang="en-US" altLang="ko-KR" dirty="0" smtClean="0"/>
              <a:t>Eunsun Kim, LG Electronics</a:t>
            </a:r>
            <a:endParaRPr lang="en-US" altLang="ko-KR" dirty="0"/>
          </a:p>
        </p:txBody>
      </p:sp>
      <p:sp>
        <p:nvSpPr>
          <p:cNvPr id="9" name="슬라이드 번호 개체 틀 8"/>
          <p:cNvSpPr>
            <a:spLocks noGrp="1"/>
          </p:cNvSpPr>
          <p:nvPr>
            <p:ph type="sldNum" sz="quarter" idx="12"/>
          </p:nvPr>
        </p:nvSpPr>
        <p:spPr/>
        <p:txBody>
          <a:bodyPr/>
          <a:lstStyle>
            <a:lvl1pPr>
              <a:defRPr/>
            </a:lvl1pPr>
          </a:lstStyle>
          <a:p>
            <a:r>
              <a:rPr lang="en-US" altLang="ko-KR"/>
              <a:t>Slide </a:t>
            </a:r>
            <a:fld id="{0551E44C-CE20-4294-AFED-4B54EA57CC3E}"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lvl1pPr>
              <a:defRPr/>
            </a:lvl1pPr>
          </a:lstStyle>
          <a:p>
            <a:r>
              <a:rPr lang="en-US" altLang="ko-KR" dirty="0" smtClean="0"/>
              <a:t>Jan 2011</a:t>
            </a:r>
            <a:endParaRPr lang="en-US" altLang="ko-KR" dirty="0"/>
          </a:p>
        </p:txBody>
      </p:sp>
      <p:sp>
        <p:nvSpPr>
          <p:cNvPr id="4" name="바닥글 개체 틀 3"/>
          <p:cNvSpPr>
            <a:spLocks noGrp="1"/>
          </p:cNvSpPr>
          <p:nvPr>
            <p:ph type="ftr" sz="quarter" idx="11"/>
          </p:nvPr>
        </p:nvSpPr>
        <p:spPr/>
        <p:txBody>
          <a:bodyPr/>
          <a:lstStyle>
            <a:lvl1pPr>
              <a:defRPr/>
            </a:lvl1pPr>
          </a:lstStyle>
          <a:p>
            <a:r>
              <a:rPr lang="en-US" altLang="ko-KR" dirty="0" smtClean="0"/>
              <a:t>Eunsun Kim, LG Electronics</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F652AD04-4F2A-45D4-947D-B7637BB5F891}"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a:lvl1pPr>
          </a:lstStyle>
          <a:p>
            <a:r>
              <a:rPr lang="en-US" altLang="ko-KR" dirty="0" smtClean="0"/>
              <a:t>Jan 2011</a:t>
            </a:r>
            <a:endParaRPr lang="en-US" altLang="ko-KR" dirty="0"/>
          </a:p>
        </p:txBody>
      </p:sp>
      <p:sp>
        <p:nvSpPr>
          <p:cNvPr id="3" name="바닥글 개체 틀 2"/>
          <p:cNvSpPr>
            <a:spLocks noGrp="1"/>
          </p:cNvSpPr>
          <p:nvPr>
            <p:ph type="ftr" sz="quarter" idx="11"/>
          </p:nvPr>
        </p:nvSpPr>
        <p:spPr/>
        <p:txBody>
          <a:bodyPr/>
          <a:lstStyle>
            <a:lvl1pPr>
              <a:defRPr/>
            </a:lvl1pPr>
          </a:lstStyle>
          <a:p>
            <a:r>
              <a:rPr lang="en-US" altLang="ko-KR" dirty="0" smtClean="0"/>
              <a:t>Eunsun Kim, LG Electronics</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312CD253-956F-4C3E-BDA4-86AE9541B528}"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dirty="0" smtClean="0"/>
              <a:t>Jan 2011</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smtClean="0"/>
              <a:t>Eunsun Kim, LG Electronics</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DA57ED91-4C5E-41F9-B688-F91ECA42E21B}"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dirty="0" smtClean="0"/>
              <a:t>Jan 2011</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smtClean="0"/>
              <a:t>Eunsun Kim, LG Electronics</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4E47CAC3-7E77-49BB-A47D-FA4DF1EA687B}"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96913" y="334963"/>
            <a:ext cx="86568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ea typeface="굴림" pitchFamily="50" charset="-127"/>
              </a:defRPr>
            </a:lvl1pPr>
          </a:lstStyle>
          <a:p>
            <a:r>
              <a:rPr lang="en-US" altLang="ko-KR" dirty="0" smtClean="0"/>
              <a:t>Jan 2011</a:t>
            </a:r>
            <a:endParaRPr lang="en-US" altLang="ko-KR" dirty="0"/>
          </a:p>
        </p:txBody>
      </p:sp>
      <p:sp>
        <p:nvSpPr>
          <p:cNvPr id="1029" name="Rectangle 5"/>
          <p:cNvSpPr>
            <a:spLocks noGrp="1" noChangeArrowheads="1"/>
          </p:cNvSpPr>
          <p:nvPr>
            <p:ph type="ftr" sz="quarter" idx="3"/>
          </p:nvPr>
        </p:nvSpPr>
        <p:spPr bwMode="auto">
          <a:xfrm>
            <a:off x="6753400" y="6475413"/>
            <a:ext cx="179055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50" charset="-127"/>
              </a:defRPr>
            </a:lvl1pPr>
          </a:lstStyle>
          <a:p>
            <a:r>
              <a:rPr lang="en-US" altLang="ko-KR" dirty="0" smtClean="0"/>
              <a:t>Eunsun Kim,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r>
              <a:rPr lang="en-US" altLang="ko-KR"/>
              <a:t>Slide </a:t>
            </a:r>
            <a:fld id="{30396B19-20EC-4745-82E3-0FB1E68496EA}" type="slidenum">
              <a:rPr lang="en-US" altLang="ko-KR"/>
              <a:pPr/>
              <a:t>‹#›</a:t>
            </a:fld>
            <a:endParaRPr lang="en-US" altLang="ko-KR"/>
          </a:p>
        </p:txBody>
      </p:sp>
      <p:sp>
        <p:nvSpPr>
          <p:cNvPr id="1031" name="Rectangle 7"/>
          <p:cNvSpPr>
            <a:spLocks noChangeArrowheads="1"/>
          </p:cNvSpPr>
          <p:nvPr/>
        </p:nvSpPr>
        <p:spPr bwMode="auto">
          <a:xfrm>
            <a:off x="5175248" y="334963"/>
            <a:ext cx="3270254" cy="276999"/>
          </a:xfrm>
          <a:prstGeom prst="rect">
            <a:avLst/>
          </a:prstGeom>
          <a:noFill/>
          <a:ln w="9525">
            <a:noFill/>
            <a:miter lim="800000"/>
            <a:headEnd/>
            <a:tailEnd/>
          </a:ln>
          <a:effectLst/>
        </p:spPr>
        <p:txBody>
          <a:bodyPr wrap="none" lIns="0" tIns="0" rIns="0" bIns="0" anchor="b">
            <a:spAutoFit/>
          </a:bodyPr>
          <a:lstStyle/>
          <a:p>
            <a:pPr marL="457200" lvl="4" algn="r"/>
            <a:r>
              <a:rPr lang="en-US" altLang="ko-KR" sz="1800" b="1" dirty="0">
                <a:ea typeface="굴림" pitchFamily="50" charset="-127"/>
              </a:rPr>
              <a:t>doc.: IEEE </a:t>
            </a:r>
            <a:r>
              <a:rPr lang="en-US" altLang="ko-KR" sz="1800" b="1" dirty="0" smtClean="0">
                <a:ea typeface="굴림" pitchFamily="50" charset="-127"/>
              </a:rPr>
              <a:t>802.11-11/0003r0</a:t>
            </a:r>
            <a:endParaRPr lang="en-US" altLang="ko-KR" sz="18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latinLnBrk="1" hangingPunct="1">
        <a:spcBef>
          <a:spcPct val="0"/>
        </a:spcBef>
        <a:spcAft>
          <a:spcPct val="0"/>
        </a:spcAft>
        <a:defRPr sz="3200" b="1">
          <a:solidFill>
            <a:schemeClr val="tx2"/>
          </a:solidFill>
          <a:latin typeface="+mj-lt"/>
          <a:ea typeface="+mj-ea"/>
          <a:cs typeface="+mj-cs"/>
        </a:defRPr>
      </a:lvl1pPr>
      <a:lvl2pPr algn="ctr" rtl="0" eaLnBrk="1" fontAlgn="base" latinLnBrk="1" hangingPunct="1">
        <a:spcBef>
          <a:spcPct val="0"/>
        </a:spcBef>
        <a:spcAft>
          <a:spcPct val="0"/>
        </a:spcAft>
        <a:defRPr sz="3200" b="1">
          <a:solidFill>
            <a:schemeClr val="tx2"/>
          </a:solidFill>
          <a:latin typeface="Times New Roman" pitchFamily="18" charset="0"/>
        </a:defRPr>
      </a:lvl2pPr>
      <a:lvl3pPr algn="ctr" rtl="0" eaLnBrk="1" fontAlgn="base" latinLnBrk="1" hangingPunct="1">
        <a:spcBef>
          <a:spcPct val="0"/>
        </a:spcBef>
        <a:spcAft>
          <a:spcPct val="0"/>
        </a:spcAft>
        <a:defRPr sz="3200" b="1">
          <a:solidFill>
            <a:schemeClr val="tx2"/>
          </a:solidFill>
          <a:latin typeface="Times New Roman" pitchFamily="18" charset="0"/>
        </a:defRPr>
      </a:lvl3pPr>
      <a:lvl4pPr algn="ctr" rtl="0" eaLnBrk="1" fontAlgn="base" latinLnBrk="1" hangingPunct="1">
        <a:spcBef>
          <a:spcPct val="0"/>
        </a:spcBef>
        <a:spcAft>
          <a:spcPct val="0"/>
        </a:spcAft>
        <a:defRPr sz="3200" b="1">
          <a:solidFill>
            <a:schemeClr val="tx2"/>
          </a:solidFill>
          <a:latin typeface="Times New Roman" pitchFamily="18" charset="0"/>
        </a:defRPr>
      </a:lvl4pPr>
      <a:lvl5pPr algn="ctr" rtl="0" eaLnBrk="1" fontAlgn="base" latinLnBrk="1" hangingPunct="1">
        <a:spcBef>
          <a:spcPct val="0"/>
        </a:spcBef>
        <a:spcAft>
          <a:spcPct val="0"/>
        </a:spcAft>
        <a:defRPr sz="3200" b="1">
          <a:solidFill>
            <a:schemeClr val="tx2"/>
          </a:solidFill>
          <a:latin typeface="Times New Roman" pitchFamily="18" charset="0"/>
        </a:defRPr>
      </a:lvl5pPr>
      <a:lvl6pPr marL="457200" algn="ctr" rtl="0" eaLnBrk="1" fontAlgn="base" latinLnBrk="1" hangingPunct="1">
        <a:spcBef>
          <a:spcPct val="0"/>
        </a:spcBef>
        <a:spcAft>
          <a:spcPct val="0"/>
        </a:spcAft>
        <a:defRPr sz="3200" b="1">
          <a:solidFill>
            <a:schemeClr val="tx2"/>
          </a:solidFill>
          <a:latin typeface="Times New Roman" pitchFamily="18" charset="0"/>
        </a:defRPr>
      </a:lvl6pPr>
      <a:lvl7pPr marL="914400" algn="ctr" rtl="0" eaLnBrk="1" fontAlgn="base" latinLnBrk="1" hangingPunct="1">
        <a:spcBef>
          <a:spcPct val="0"/>
        </a:spcBef>
        <a:spcAft>
          <a:spcPct val="0"/>
        </a:spcAft>
        <a:defRPr sz="3200" b="1">
          <a:solidFill>
            <a:schemeClr val="tx2"/>
          </a:solidFill>
          <a:latin typeface="Times New Roman" pitchFamily="18" charset="0"/>
        </a:defRPr>
      </a:lvl7pPr>
      <a:lvl8pPr marL="1371600" algn="ctr" rtl="0" eaLnBrk="1" fontAlgn="base" latinLnBrk="1" hangingPunct="1">
        <a:spcBef>
          <a:spcPct val="0"/>
        </a:spcBef>
        <a:spcAft>
          <a:spcPct val="0"/>
        </a:spcAft>
        <a:defRPr sz="3200" b="1">
          <a:solidFill>
            <a:schemeClr val="tx2"/>
          </a:solidFill>
          <a:latin typeface="Times New Roman" pitchFamily="18" charset="0"/>
        </a:defRPr>
      </a:lvl8pPr>
      <a:lvl9pPr marL="1828800" algn="ctr" rtl="0" eaLnBrk="1" fontAlgn="base" latinLnBrk="1"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000">
          <a:solidFill>
            <a:schemeClr val="tx1"/>
          </a:solidFill>
          <a:latin typeface="+mn-lt"/>
        </a:defRPr>
      </a:lvl2pPr>
      <a:lvl3pPr marL="1085850" indent="-228600" algn="l" rtl="0" eaLnBrk="1" fontAlgn="base" latinLnBrk="1" hangingPunct="1">
        <a:spcBef>
          <a:spcPct val="20000"/>
        </a:spcBef>
        <a:spcAft>
          <a:spcPct val="0"/>
        </a:spcAft>
        <a:buChar char="•"/>
        <a:defRPr>
          <a:solidFill>
            <a:schemeClr val="tx1"/>
          </a:solidFill>
          <a:latin typeface="+mn-lt"/>
        </a:defRPr>
      </a:lvl3pPr>
      <a:lvl4pPr marL="1428750" indent="-228600" algn="l" rtl="0" eaLnBrk="1" fontAlgn="base" latinLnBrk="1" hangingPunct="1">
        <a:spcBef>
          <a:spcPct val="20000"/>
        </a:spcBef>
        <a:spcAft>
          <a:spcPct val="0"/>
        </a:spcAft>
        <a:buChar char="–"/>
        <a:defRPr sz="1600">
          <a:solidFill>
            <a:schemeClr val="tx1"/>
          </a:solidFill>
          <a:latin typeface="+mn-lt"/>
        </a:defRPr>
      </a:lvl4pPr>
      <a:lvl5pPr marL="1771650" indent="-228600" algn="l" rtl="0" eaLnBrk="1" fontAlgn="base" latinLnBrk="1" hangingPunct="1">
        <a:spcBef>
          <a:spcPct val="20000"/>
        </a:spcBef>
        <a:spcAft>
          <a:spcPct val="0"/>
        </a:spcAft>
        <a:buChar char="•"/>
        <a:defRPr sz="1600">
          <a:solidFill>
            <a:schemeClr val="tx1"/>
          </a:solidFill>
          <a:latin typeface="+mn-lt"/>
        </a:defRPr>
      </a:lvl5pPr>
      <a:lvl6pPr marL="2228850" indent="-228600" algn="l" rtl="0" eaLnBrk="1" fontAlgn="base" latinLnBrk="1" hangingPunct="1">
        <a:spcBef>
          <a:spcPct val="20000"/>
        </a:spcBef>
        <a:spcAft>
          <a:spcPct val="0"/>
        </a:spcAft>
        <a:buChar char="•"/>
        <a:defRPr sz="1600">
          <a:solidFill>
            <a:schemeClr val="tx1"/>
          </a:solidFill>
          <a:latin typeface="+mn-lt"/>
        </a:defRPr>
      </a:lvl6pPr>
      <a:lvl7pPr marL="2686050" indent="-228600" algn="l" rtl="0" eaLnBrk="1" fontAlgn="base" latinLnBrk="1" hangingPunct="1">
        <a:spcBef>
          <a:spcPct val="20000"/>
        </a:spcBef>
        <a:spcAft>
          <a:spcPct val="0"/>
        </a:spcAft>
        <a:buChar char="•"/>
        <a:defRPr sz="1600">
          <a:solidFill>
            <a:schemeClr val="tx1"/>
          </a:solidFill>
          <a:latin typeface="+mn-lt"/>
        </a:defRPr>
      </a:lvl7pPr>
      <a:lvl8pPr marL="3143250" indent="-228600" algn="l" rtl="0" eaLnBrk="1" fontAlgn="base" latinLnBrk="1" hangingPunct="1">
        <a:spcBef>
          <a:spcPct val="20000"/>
        </a:spcBef>
        <a:spcAft>
          <a:spcPct val="0"/>
        </a:spcAft>
        <a:buChar char="•"/>
        <a:defRPr sz="1600">
          <a:solidFill>
            <a:schemeClr val="tx1"/>
          </a:solidFill>
          <a:latin typeface="+mn-lt"/>
        </a:defRPr>
      </a:lvl8pPr>
      <a:lvl9pPr marL="3600450" indent="-228600" algn="l" rtl="0" eaLnBrk="1" fontAlgn="base" latinLnBrk="1" hangingPunct="1">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Office_Word_97_-_2003___1.doc"/><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Jan 2011</a:t>
            </a:r>
            <a:endParaRPr lang="en-US" altLang="ko-KR" dirty="0"/>
          </a:p>
        </p:txBody>
      </p:sp>
      <p:sp>
        <p:nvSpPr>
          <p:cNvPr id="5" name="바닥글 개체 틀 4"/>
          <p:cNvSpPr>
            <a:spLocks noGrp="1"/>
          </p:cNvSpPr>
          <p:nvPr>
            <p:ph type="ftr" sz="quarter" idx="11"/>
          </p:nvPr>
        </p:nvSpPr>
        <p:spPr/>
        <p:txBody>
          <a:bodyPr/>
          <a:lstStyle/>
          <a:p>
            <a:r>
              <a:rPr lang="en-US" altLang="ko-KR" smtClean="0"/>
              <a:t>Eunsun Kim, LG Electronics</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98EEF231-D293-4A2A-ACF6-92C3F4EC4CD6}" type="slidenum">
              <a:rPr lang="en-US" altLang="ko-KR" smtClean="0"/>
              <a:pPr/>
              <a:t>1</a:t>
            </a:fld>
            <a:endParaRPr lang="en-US" altLang="ko-KR"/>
          </a:p>
        </p:txBody>
      </p:sp>
      <p:sp>
        <p:nvSpPr>
          <p:cNvPr id="9" name="슬라이드 번호 개체 틀 5"/>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pitchFamily="50" charset="-127"/>
                <a:cs typeface="+mn-cs"/>
              </a:rPr>
              <a:t>Slide </a:t>
            </a:r>
            <a:fld id="{D30BEB91-1DAE-4244-95C8-9518883202B9}" type="slidenum">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pitchFamily="50" charset="-127"/>
                <a:cs typeface="+mn-cs"/>
              </a:rPr>
              <a:pPr marL="0" marR="0" lvl="0" indent="0" algn="ctr" defTabSz="914400" rtl="0" eaLnBrk="0" fontAlgn="base" latinLnBrk="0" hangingPunct="0">
                <a:lnSpc>
                  <a:spcPct val="100000"/>
                </a:lnSpc>
                <a:spcBef>
                  <a:spcPct val="0"/>
                </a:spcBef>
                <a:spcAft>
                  <a:spcPct val="0"/>
                </a:spcAft>
                <a:buClrTx/>
                <a:buSzTx/>
                <a:buFontTx/>
                <a:buNone/>
                <a:tabLst/>
                <a:defRPr/>
              </a:pPr>
              <a:t>1</a:t>
            </a:fld>
            <a:endParaRPr kumimoji="0" lang="en-US" altLang="ko-KR" sz="1200" b="0" i="0" u="none" strike="noStrike" kern="1200" cap="none" spc="0" normalizeH="0" baseline="0" noProof="0">
              <a:ln>
                <a:noFill/>
              </a:ln>
              <a:solidFill>
                <a:schemeClr val="tx1"/>
              </a:solidFill>
              <a:effectLst/>
              <a:uLnTx/>
              <a:uFillTx/>
              <a:latin typeface="Times New Roman" pitchFamily="18" charset="0"/>
              <a:ea typeface="굴림" pitchFamily="50" charset="-127"/>
              <a:cs typeface="+mn-cs"/>
            </a:endParaRPr>
          </a:p>
        </p:txBody>
      </p:sp>
      <p:sp>
        <p:nvSpPr>
          <p:cNvPr id="10" name="Rectangle 2"/>
          <p:cNvSpPr txBox="1">
            <a:spLocks noChangeArrowheads="1"/>
          </p:cNvSpPr>
          <p:nvPr/>
        </p:nvSpPr>
        <p:spPr>
          <a:xfrm>
            <a:off x="685800" y="685800"/>
            <a:ext cx="7772400" cy="1066800"/>
          </a:xfrm>
          <a:prstGeom prst="rect">
            <a:avLst/>
          </a:prstGeom>
          <a:noFill/>
          <a:ln/>
        </p:spPr>
        <p: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3200" b="1" i="0" u="none" strike="noStrike" kern="0" cap="none" spc="0" normalizeH="0" baseline="0" noProof="0" dirty="0" smtClean="0">
                <a:ln>
                  <a:noFill/>
                </a:ln>
                <a:solidFill>
                  <a:schemeClr val="tx2"/>
                </a:solidFill>
                <a:effectLst/>
                <a:uLnTx/>
                <a:uFillTx/>
                <a:latin typeface="+mj-lt"/>
                <a:ea typeface="굴림" pitchFamily="50" charset="-127"/>
                <a:cs typeface="+mj-cs"/>
              </a:rPr>
              <a:t>White Space Map Notification</a:t>
            </a:r>
            <a:endParaRPr kumimoji="0" lang="en-US" altLang="ko-KR" sz="3200" b="1" i="0" u="none" strike="noStrike" kern="0" cap="none" spc="0" normalizeH="0" baseline="0" noProof="0" dirty="0">
              <a:ln>
                <a:noFill/>
              </a:ln>
              <a:solidFill>
                <a:schemeClr val="tx2"/>
              </a:solidFill>
              <a:effectLst/>
              <a:uLnTx/>
              <a:uFillTx/>
              <a:latin typeface="+mj-lt"/>
              <a:ea typeface="굴림" pitchFamily="50" charset="-127"/>
              <a:cs typeface="+mj-cs"/>
            </a:endParaRPr>
          </a:p>
        </p:txBody>
      </p:sp>
      <p:sp>
        <p:nvSpPr>
          <p:cNvPr id="11" name="Rectangle 6"/>
          <p:cNvSpPr txBox="1">
            <a:spLocks noChangeArrowheads="1"/>
          </p:cNvSpPr>
          <p:nvPr/>
        </p:nvSpPr>
        <p:spPr>
          <a:xfrm>
            <a:off x="685800" y="1524000"/>
            <a:ext cx="7772400" cy="381000"/>
          </a:xfrm>
          <a:prstGeom prst="rect">
            <a:avLst/>
          </a:prstGeom>
          <a:noFill/>
          <a:ln/>
        </p:spPr>
        <p:txBody>
          <a:bodyPr/>
          <a:lstStyle/>
          <a:p>
            <a:pPr marL="342900" marR="0" lvl="0" indent="-342900" algn="ctr" defTabSz="914400" rtl="0" eaLnBrk="1" fontAlgn="base" latinLnBrk="1" hangingPunct="1">
              <a:lnSpc>
                <a:spcPct val="100000"/>
              </a:lnSpc>
              <a:spcBef>
                <a:spcPct val="20000"/>
              </a:spcBef>
              <a:spcAft>
                <a:spcPct val="0"/>
              </a:spcAft>
              <a:buClrTx/>
              <a:buSzTx/>
              <a:buFontTx/>
              <a:buNone/>
              <a:tabLst/>
              <a:defRPr/>
            </a:pPr>
            <a:r>
              <a:rPr kumimoji="0" lang="en-US" altLang="ko-KR" sz="2000" b="1" i="0" u="none" strike="noStrike" kern="0" cap="none" spc="0" normalizeH="0" baseline="0" noProof="0" smtClean="0">
                <a:ln>
                  <a:noFill/>
                </a:ln>
                <a:solidFill>
                  <a:schemeClr val="tx1"/>
                </a:solidFill>
                <a:effectLst/>
                <a:uLnTx/>
                <a:uFillTx/>
                <a:latin typeface="+mn-lt"/>
                <a:ea typeface="굴림" pitchFamily="50" charset="-127"/>
                <a:cs typeface="+mn-cs"/>
              </a:rPr>
              <a:t>Date:</a:t>
            </a:r>
            <a:r>
              <a:rPr kumimoji="0" lang="en-US" altLang="ko-KR" sz="2000" b="0" i="0" u="none" strike="noStrike" kern="0" cap="none" spc="0" normalizeH="0" baseline="0" noProof="0" smtClean="0">
                <a:ln>
                  <a:noFill/>
                </a:ln>
                <a:solidFill>
                  <a:schemeClr val="tx1"/>
                </a:solidFill>
                <a:effectLst/>
                <a:uLnTx/>
                <a:uFillTx/>
                <a:latin typeface="+mn-lt"/>
                <a:ea typeface="굴림" pitchFamily="50" charset="-127"/>
                <a:cs typeface="+mn-cs"/>
              </a:rPr>
              <a:t> 2011-01-04</a:t>
            </a:r>
            <a:endParaRPr kumimoji="0" lang="en-US" altLang="ko-KR" sz="2000" b="0" i="0" u="none" strike="noStrike" kern="0" cap="none" spc="0" normalizeH="0" baseline="0" noProof="0" dirty="0">
              <a:ln>
                <a:noFill/>
              </a:ln>
              <a:solidFill>
                <a:schemeClr val="tx1"/>
              </a:solidFill>
              <a:effectLst/>
              <a:uLnTx/>
              <a:uFillTx/>
              <a:latin typeface="+mn-lt"/>
              <a:ea typeface="굴림" pitchFamily="50" charset="-127"/>
              <a:cs typeface="+mn-cs"/>
            </a:endParaRPr>
          </a:p>
        </p:txBody>
      </p:sp>
      <p:graphicFrame>
        <p:nvGraphicFramePr>
          <p:cNvPr id="12" name="Object 11"/>
          <p:cNvGraphicFramePr>
            <a:graphicFrameLocks noChangeAspect="1"/>
          </p:cNvGraphicFramePr>
          <p:nvPr/>
        </p:nvGraphicFramePr>
        <p:xfrm>
          <a:off x="511175" y="2278063"/>
          <a:ext cx="7750175" cy="2293937"/>
        </p:xfrm>
        <a:graphic>
          <a:graphicData uri="http://schemas.openxmlformats.org/presentationml/2006/ole">
            <p:oleObj spid="_x0000_s45058" name="Document" r:id="rId3" imgW="8657789" imgH="2526068" progId="Word.Document.8">
              <p:embed/>
            </p:oleObj>
          </a:graphicData>
        </a:graphic>
      </p:graphicFrame>
      <p:sp>
        <p:nvSpPr>
          <p:cNvPr id="13"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50" charset="-127"/>
              </a:rPr>
              <a:t>Authors:</a:t>
            </a:r>
            <a:endParaRPr lang="en-US" altLang="ko-KR" sz="2000">
              <a:ea typeface="굴림" pitchFamily="50"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WSM Notification as a CVS</a:t>
            </a:r>
            <a:endParaRPr lang="ko-KR" altLang="en-US" dirty="0"/>
          </a:p>
        </p:txBody>
      </p:sp>
      <p:sp>
        <p:nvSpPr>
          <p:cNvPr id="4" name="날짜 개체 틀 3"/>
          <p:cNvSpPr>
            <a:spLocks noGrp="1"/>
          </p:cNvSpPr>
          <p:nvPr>
            <p:ph type="dt" sz="half" idx="10"/>
          </p:nvPr>
        </p:nvSpPr>
        <p:spPr/>
        <p:txBody>
          <a:bodyPr/>
          <a:lstStyle/>
          <a:p>
            <a:r>
              <a:rPr lang="en-US" altLang="ko-KR" smtClean="0"/>
              <a:t>Jan 2011</a:t>
            </a:r>
            <a:endParaRPr lang="en-US" altLang="ko-KR" dirty="0"/>
          </a:p>
        </p:txBody>
      </p:sp>
      <p:sp>
        <p:nvSpPr>
          <p:cNvPr id="5" name="바닥글 개체 틀 4"/>
          <p:cNvSpPr>
            <a:spLocks noGrp="1"/>
          </p:cNvSpPr>
          <p:nvPr>
            <p:ph type="ftr" sz="quarter" idx="11"/>
          </p:nvPr>
        </p:nvSpPr>
        <p:spPr/>
        <p:txBody>
          <a:bodyPr/>
          <a:lstStyle/>
          <a:p>
            <a:r>
              <a:rPr lang="en-US" altLang="ko-KR" smtClean="0"/>
              <a:t>Eunsun Kim, LG Electronics</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98EEF231-D293-4A2A-ACF6-92C3F4EC4CD6}" type="slidenum">
              <a:rPr lang="en-US" altLang="ko-KR" smtClean="0"/>
              <a:pPr/>
              <a:t>10</a:t>
            </a:fld>
            <a:endParaRPr lang="en-US" altLang="ko-KR"/>
          </a:p>
        </p:txBody>
      </p:sp>
      <p:pic>
        <p:nvPicPr>
          <p:cNvPr id="59398" name="Picture 6"/>
          <p:cNvPicPr>
            <a:picLocks noChangeAspect="1" noChangeArrowheads="1"/>
          </p:cNvPicPr>
          <p:nvPr/>
        </p:nvPicPr>
        <p:blipFill>
          <a:blip r:embed="rId2"/>
          <a:srcRect/>
          <a:stretch>
            <a:fillRect/>
          </a:stretch>
        </p:blipFill>
        <p:spPr bwMode="auto">
          <a:xfrm>
            <a:off x="571472" y="1357298"/>
            <a:ext cx="8342313" cy="51101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Further Consideration</a:t>
            </a:r>
            <a:endParaRPr lang="ko-KR" altLang="en-US" dirty="0"/>
          </a:p>
        </p:txBody>
      </p:sp>
      <p:sp>
        <p:nvSpPr>
          <p:cNvPr id="3" name="내용 개체 틀 2"/>
          <p:cNvSpPr>
            <a:spLocks noGrp="1"/>
          </p:cNvSpPr>
          <p:nvPr>
            <p:ph idx="1"/>
          </p:nvPr>
        </p:nvSpPr>
        <p:spPr/>
        <p:txBody>
          <a:bodyPr/>
          <a:lstStyle/>
          <a:p>
            <a:r>
              <a:rPr lang="en-US" altLang="ko-KR" dirty="0" smtClean="0"/>
              <a:t>WSM Notification as a termination signal</a:t>
            </a:r>
          </a:p>
          <a:p>
            <a:pPr lvl="1"/>
            <a:r>
              <a:rPr lang="en-US" altLang="ko-KR" dirty="0" smtClean="0"/>
              <a:t>WSM Hash field may not be present when no channels are available, AP only transmit WSM Notification without WSM Hash field</a:t>
            </a:r>
          </a:p>
          <a:p>
            <a:pPr lvl="1"/>
            <a:r>
              <a:rPr lang="en-US" altLang="ko-KR" dirty="0" smtClean="0"/>
              <a:t>STA receiving WSM Notification indicating empty channel stop transmission in TV White Spaces</a:t>
            </a:r>
          </a:p>
          <a:p>
            <a:pPr lvl="1"/>
            <a:endParaRPr lang="ko-KR" altLang="en-US" dirty="0"/>
          </a:p>
        </p:txBody>
      </p:sp>
      <p:sp>
        <p:nvSpPr>
          <p:cNvPr id="4" name="날짜 개체 틀 3"/>
          <p:cNvSpPr>
            <a:spLocks noGrp="1"/>
          </p:cNvSpPr>
          <p:nvPr>
            <p:ph type="dt" sz="half" idx="10"/>
          </p:nvPr>
        </p:nvSpPr>
        <p:spPr/>
        <p:txBody>
          <a:bodyPr/>
          <a:lstStyle/>
          <a:p>
            <a:r>
              <a:rPr lang="en-US" altLang="ko-KR" smtClean="0"/>
              <a:t>Jan 2011</a:t>
            </a:r>
            <a:endParaRPr lang="en-US" altLang="ko-KR" dirty="0"/>
          </a:p>
        </p:txBody>
      </p:sp>
      <p:sp>
        <p:nvSpPr>
          <p:cNvPr id="5" name="바닥글 개체 틀 4"/>
          <p:cNvSpPr>
            <a:spLocks noGrp="1"/>
          </p:cNvSpPr>
          <p:nvPr>
            <p:ph type="ftr" sz="quarter" idx="11"/>
          </p:nvPr>
        </p:nvSpPr>
        <p:spPr/>
        <p:txBody>
          <a:bodyPr/>
          <a:lstStyle/>
          <a:p>
            <a:r>
              <a:rPr lang="en-US" altLang="ko-KR" smtClean="0"/>
              <a:t>Eunsun Kim, LG Electronics</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98EEF231-D293-4A2A-ACF6-92C3F4EC4CD6}" type="slidenum">
              <a:rPr lang="en-US" altLang="ko-KR" smtClean="0"/>
              <a:pPr/>
              <a:t>11</a:t>
            </a:fld>
            <a:endParaRPr lang="en-US" altLang="ko-KR"/>
          </a:p>
        </p:txBody>
      </p:sp>
      <p:graphicFrame>
        <p:nvGraphicFramePr>
          <p:cNvPr id="7" name="표 6"/>
          <p:cNvGraphicFramePr>
            <a:graphicFrameLocks noGrp="1"/>
          </p:cNvGraphicFramePr>
          <p:nvPr/>
        </p:nvGraphicFramePr>
        <p:xfrm>
          <a:off x="1000100" y="4572008"/>
          <a:ext cx="7286677" cy="1428760"/>
        </p:xfrm>
        <a:graphic>
          <a:graphicData uri="http://schemas.openxmlformats.org/drawingml/2006/table">
            <a:tbl>
              <a:tblPr/>
              <a:tblGrid>
                <a:gridCol w="904891"/>
                <a:gridCol w="1183321"/>
                <a:gridCol w="926965"/>
                <a:gridCol w="2135750"/>
                <a:gridCol w="2135750"/>
              </a:tblGrid>
              <a:tr h="238127">
                <a:tc>
                  <a:txBody>
                    <a:bodyPr/>
                    <a:lstStyle/>
                    <a:p>
                      <a:pPr algn="ctr">
                        <a:spcBef>
                          <a:spcPts val="500"/>
                        </a:spcBef>
                        <a:spcAft>
                          <a:spcPts val="500"/>
                        </a:spcAft>
                      </a:pPr>
                      <a:endParaRPr lang="en-GB" sz="1400" kern="100" dirty="0">
                        <a:latin typeface="Arial"/>
                        <a:ea typeface="바탕"/>
                        <a:cs typeface="Times New Roman"/>
                      </a:endParaRPr>
                    </a:p>
                  </a:txBody>
                  <a:tcPr marL="68580" marR="68580" marT="0" marB="0">
                    <a:lnL>
                      <a:noFill/>
                    </a:lnL>
                    <a:lnR>
                      <a:noFill/>
                    </a:lnR>
                    <a:lnT>
                      <a:noFill/>
                    </a:lnT>
                    <a:lnB>
                      <a:noFill/>
                    </a:lnB>
                  </a:tcPr>
                </a:tc>
                <a:tc>
                  <a:txBody>
                    <a:bodyPr/>
                    <a:lstStyle/>
                    <a:p>
                      <a:pPr algn="ctr">
                        <a:spcBef>
                          <a:spcPts val="500"/>
                        </a:spcBef>
                        <a:spcAft>
                          <a:spcPts val="500"/>
                        </a:spcAft>
                      </a:pPr>
                      <a:endParaRPr lang="en-GB" sz="1400" kern="100">
                        <a:latin typeface="Arial"/>
                        <a:ea typeface="바탕"/>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Bef>
                          <a:spcPts val="500"/>
                        </a:spcBef>
                        <a:spcAft>
                          <a:spcPts val="500"/>
                        </a:spcAft>
                      </a:pPr>
                      <a:endParaRPr lang="en-GB" sz="1400" kern="100">
                        <a:latin typeface="Arial"/>
                        <a:ea typeface="바탕"/>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Bef>
                          <a:spcPts val="500"/>
                        </a:spcBef>
                        <a:spcAft>
                          <a:spcPts val="500"/>
                        </a:spcAft>
                      </a:pPr>
                      <a:endParaRPr lang="en-GB" sz="1400" kern="100" dirty="0">
                        <a:latin typeface="Arial"/>
                        <a:ea typeface="바탕"/>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Bef>
                          <a:spcPts val="500"/>
                        </a:spcBef>
                        <a:spcAft>
                          <a:spcPts val="500"/>
                        </a:spcAft>
                      </a:pPr>
                      <a:endParaRPr lang="en-GB" sz="1400" kern="100" dirty="0">
                        <a:latin typeface="Arial"/>
                        <a:ea typeface="바탕"/>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714380">
                <a:tc>
                  <a:txBody>
                    <a:bodyPr/>
                    <a:lstStyle/>
                    <a:p>
                      <a:pPr algn="ctr">
                        <a:spcBef>
                          <a:spcPts val="500"/>
                        </a:spcBef>
                        <a:spcAft>
                          <a:spcPts val="500"/>
                        </a:spcAft>
                      </a:pPr>
                      <a:endParaRPr lang="en-GB" sz="1400" kern="100" dirty="0">
                        <a:latin typeface="Arial"/>
                        <a:ea typeface="바탕"/>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Bef>
                          <a:spcPts val="500"/>
                        </a:spcBef>
                        <a:spcAft>
                          <a:spcPts val="500"/>
                        </a:spcAft>
                      </a:pPr>
                      <a:r>
                        <a:rPr lang="en-GB" sz="1400" kern="100" dirty="0">
                          <a:latin typeface="Arial"/>
                          <a:ea typeface="바탕"/>
                          <a:cs typeface="Times New Roman"/>
                        </a:rPr>
                        <a:t>Element</a:t>
                      </a:r>
                      <a:br>
                        <a:rPr lang="en-GB" sz="1400" kern="100" dirty="0">
                          <a:latin typeface="Arial"/>
                          <a:ea typeface="바탕"/>
                          <a:cs typeface="Times New Roman"/>
                        </a:rPr>
                      </a:br>
                      <a:r>
                        <a:rPr lang="en-GB" sz="1400" kern="100" dirty="0">
                          <a:latin typeface="Arial"/>
                          <a:ea typeface="바탕"/>
                          <a:cs typeface="Times New Roman"/>
                        </a:rPr>
                        <a:t>ID</a:t>
                      </a:r>
                      <a:endParaRPr lang="ko-KR" sz="1400" kern="100" dirty="0">
                        <a:latin typeface="Arial"/>
                        <a:ea typeface="바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500"/>
                        </a:spcBef>
                        <a:spcAft>
                          <a:spcPts val="500"/>
                        </a:spcAft>
                      </a:pPr>
                      <a:r>
                        <a:rPr lang="en-GB" sz="1400" kern="100" dirty="0">
                          <a:latin typeface="Arial"/>
                          <a:ea typeface="바탕"/>
                          <a:cs typeface="Times New Roman"/>
                        </a:rPr>
                        <a:t>Length</a:t>
                      </a:r>
                      <a:endParaRPr lang="ko-KR" sz="1400" kern="100" dirty="0">
                        <a:latin typeface="Arial"/>
                        <a:ea typeface="바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500"/>
                        </a:spcBef>
                        <a:spcAft>
                          <a:spcPts val="500"/>
                        </a:spcAft>
                      </a:pPr>
                      <a:r>
                        <a:rPr lang="en-GB" sz="1400" kern="100" dirty="0" smtClean="0">
                          <a:latin typeface="Arial"/>
                          <a:ea typeface="바탕"/>
                          <a:cs typeface="Times New Roman"/>
                        </a:rPr>
                        <a:t>Enabling STA </a:t>
                      </a:r>
                      <a:r>
                        <a:rPr lang="en-GB" sz="1400" kern="100" baseline="0" dirty="0" smtClean="0">
                          <a:latin typeface="Arial"/>
                          <a:ea typeface="바탕"/>
                          <a:cs typeface="Times New Roman"/>
                        </a:rPr>
                        <a:t> Address</a:t>
                      </a:r>
                      <a:endParaRPr lang="ko-KR" sz="1400" kern="100" dirty="0">
                        <a:latin typeface="Arial"/>
                        <a:ea typeface="바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500"/>
                        </a:spcBef>
                        <a:spcAft>
                          <a:spcPts val="500"/>
                        </a:spcAft>
                      </a:pPr>
                      <a:r>
                        <a:rPr lang="en-US" altLang="ko-KR" sz="1400" kern="100" dirty="0" smtClean="0">
                          <a:latin typeface="Arial"/>
                          <a:ea typeface="바탕"/>
                          <a:cs typeface="Times New Roman"/>
                        </a:rPr>
                        <a:t>WSM Hash (Optional)</a:t>
                      </a:r>
                      <a:endParaRPr lang="ko-KR" sz="1400" kern="100" dirty="0">
                        <a:latin typeface="Arial"/>
                        <a:ea typeface="바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6253">
                <a:tc>
                  <a:txBody>
                    <a:bodyPr/>
                    <a:lstStyle/>
                    <a:p>
                      <a:pPr algn="ctr">
                        <a:spcBef>
                          <a:spcPts val="500"/>
                        </a:spcBef>
                        <a:spcAft>
                          <a:spcPts val="500"/>
                        </a:spcAft>
                      </a:pPr>
                      <a:r>
                        <a:rPr lang="en-GB" sz="1400" b="1" kern="100">
                          <a:latin typeface="Arial"/>
                          <a:ea typeface="바탕"/>
                          <a:cs typeface="Times New Roman"/>
                        </a:rPr>
                        <a:t>Octets:</a:t>
                      </a:r>
                      <a:endParaRPr lang="ko-KR" sz="1400" kern="100">
                        <a:latin typeface="Arial"/>
                        <a:ea typeface="바탕"/>
                        <a:cs typeface="Times New Roman"/>
                      </a:endParaRPr>
                    </a:p>
                  </a:txBody>
                  <a:tcPr marL="68580" marR="68580" marT="0" marB="0">
                    <a:lnL>
                      <a:noFill/>
                    </a:lnL>
                    <a:lnR>
                      <a:noFill/>
                    </a:lnR>
                    <a:lnT>
                      <a:noFill/>
                    </a:lnT>
                    <a:lnB>
                      <a:noFill/>
                    </a:lnB>
                  </a:tcPr>
                </a:tc>
                <a:tc>
                  <a:txBody>
                    <a:bodyPr/>
                    <a:lstStyle/>
                    <a:p>
                      <a:pPr algn="ctr">
                        <a:spcBef>
                          <a:spcPts val="500"/>
                        </a:spcBef>
                        <a:spcAft>
                          <a:spcPts val="500"/>
                        </a:spcAft>
                      </a:pPr>
                      <a:r>
                        <a:rPr lang="en-GB" sz="1400" kern="100">
                          <a:latin typeface="Arial"/>
                          <a:ea typeface="바탕"/>
                          <a:cs typeface="Times New Roman"/>
                        </a:rPr>
                        <a:t>1</a:t>
                      </a:r>
                      <a:endParaRPr lang="ko-KR" sz="1400" kern="100">
                        <a:latin typeface="Arial"/>
                        <a:ea typeface="바탕"/>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Bef>
                          <a:spcPts val="500"/>
                        </a:spcBef>
                        <a:spcAft>
                          <a:spcPts val="500"/>
                        </a:spcAft>
                      </a:pPr>
                      <a:r>
                        <a:rPr lang="en-GB" sz="1400" kern="100" dirty="0">
                          <a:latin typeface="Arial"/>
                          <a:ea typeface="바탕"/>
                          <a:cs typeface="Times New Roman"/>
                        </a:rPr>
                        <a:t>1</a:t>
                      </a:r>
                      <a:endParaRPr lang="ko-KR" sz="1400" kern="100" dirty="0">
                        <a:latin typeface="Arial"/>
                        <a:ea typeface="바탕"/>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Bef>
                          <a:spcPts val="500"/>
                        </a:spcBef>
                        <a:spcAft>
                          <a:spcPts val="500"/>
                        </a:spcAft>
                      </a:pPr>
                      <a:r>
                        <a:rPr lang="en-GB" altLang="ko-KR" sz="1400" kern="100" dirty="0" smtClean="0">
                          <a:latin typeface="Arial"/>
                          <a:ea typeface="바탕"/>
                          <a:cs typeface="Times New Roman"/>
                        </a:rPr>
                        <a:t>6</a:t>
                      </a:r>
                      <a:endParaRPr lang="ko-KR" sz="1400" kern="100" dirty="0">
                        <a:latin typeface="Arial"/>
                        <a:ea typeface="바탕"/>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Bef>
                          <a:spcPts val="500"/>
                        </a:spcBef>
                        <a:spcAft>
                          <a:spcPts val="500"/>
                        </a:spcAft>
                      </a:pPr>
                      <a:r>
                        <a:rPr lang="en-US" altLang="ko-KR" sz="1400" kern="100" dirty="0" smtClean="0">
                          <a:latin typeface="Arial"/>
                          <a:ea typeface="바탕"/>
                          <a:cs typeface="Times New Roman"/>
                        </a:rPr>
                        <a:t>8</a:t>
                      </a:r>
                      <a:endParaRPr lang="ko-KR" sz="1400" kern="100" dirty="0">
                        <a:latin typeface="Arial"/>
                        <a:ea typeface="바탕"/>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Further Consideration</a:t>
            </a:r>
            <a:endParaRPr lang="ko-KR" altLang="en-US" dirty="0"/>
          </a:p>
        </p:txBody>
      </p:sp>
      <p:sp>
        <p:nvSpPr>
          <p:cNvPr id="3" name="내용 개체 틀 2"/>
          <p:cNvSpPr>
            <a:spLocks noGrp="1"/>
          </p:cNvSpPr>
          <p:nvPr>
            <p:ph idx="1"/>
          </p:nvPr>
        </p:nvSpPr>
        <p:spPr/>
        <p:txBody>
          <a:bodyPr/>
          <a:lstStyle/>
          <a:p>
            <a:r>
              <a:rPr lang="en-US" altLang="ko-KR" dirty="0" smtClean="0"/>
              <a:t>STAs in Power Save Mode	</a:t>
            </a:r>
          </a:p>
          <a:p>
            <a:pPr lvl="1"/>
            <a:r>
              <a:rPr lang="en-US" altLang="ko-KR" dirty="0" smtClean="0"/>
              <a:t>In order to receive WSM Notification Signals, STAs always have to stay awake if the delivery information has not been provided</a:t>
            </a:r>
          </a:p>
          <a:p>
            <a:pPr lvl="1"/>
            <a:r>
              <a:rPr lang="en-US" altLang="ko-KR" dirty="0" smtClean="0"/>
              <a:t>However, for the sake of battery power STAs usually go into sleep mode if the traffic is not busy</a:t>
            </a:r>
          </a:p>
          <a:p>
            <a:pPr lvl="1"/>
            <a:r>
              <a:rPr lang="en-US" altLang="ko-KR" dirty="0" smtClean="0"/>
              <a:t>STAs in sleep mode do not need to hear WSM Notification signals but when transition from sleep mode to active mode STAs needs to receive WSM Notification signal or transmit Channel Availability Query for WSM</a:t>
            </a:r>
          </a:p>
          <a:p>
            <a:pPr lvl="1"/>
            <a:r>
              <a:rPr lang="en-US" altLang="ko-KR" dirty="0" smtClean="0"/>
              <a:t>To reduce OTA traffics that request available channel list, it would be better to signal WSM Notification delivery information to STAs so that they can receive WSM Notification signal whenever they want even in sleep mode</a:t>
            </a:r>
            <a:endParaRPr lang="ko-KR" altLang="en-US" dirty="0"/>
          </a:p>
        </p:txBody>
      </p:sp>
      <p:sp>
        <p:nvSpPr>
          <p:cNvPr id="4" name="날짜 개체 틀 3"/>
          <p:cNvSpPr>
            <a:spLocks noGrp="1"/>
          </p:cNvSpPr>
          <p:nvPr>
            <p:ph type="dt" sz="half" idx="10"/>
          </p:nvPr>
        </p:nvSpPr>
        <p:spPr/>
        <p:txBody>
          <a:bodyPr/>
          <a:lstStyle/>
          <a:p>
            <a:r>
              <a:rPr lang="en-US" altLang="ko-KR" smtClean="0"/>
              <a:t>Jan 2011</a:t>
            </a:r>
            <a:endParaRPr lang="en-US" altLang="ko-KR" dirty="0"/>
          </a:p>
        </p:txBody>
      </p:sp>
      <p:sp>
        <p:nvSpPr>
          <p:cNvPr id="5" name="바닥글 개체 틀 4"/>
          <p:cNvSpPr>
            <a:spLocks noGrp="1"/>
          </p:cNvSpPr>
          <p:nvPr>
            <p:ph type="ftr" sz="quarter" idx="11"/>
          </p:nvPr>
        </p:nvSpPr>
        <p:spPr/>
        <p:txBody>
          <a:bodyPr/>
          <a:lstStyle/>
          <a:p>
            <a:r>
              <a:rPr lang="en-US" altLang="ko-KR" smtClean="0"/>
              <a:t>Eunsun Kim, LG Electronics</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98EEF231-D293-4A2A-ACF6-92C3F4EC4CD6}" type="slidenum">
              <a:rPr lang="en-US" altLang="ko-KR" smtClean="0"/>
              <a:pPr/>
              <a:t>12</a:t>
            </a:fld>
            <a:endParaRPr lang="en-US" altLang="ko-K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Remaining Works</a:t>
            </a:r>
            <a:endParaRPr lang="ko-KR" altLang="en-US" dirty="0"/>
          </a:p>
        </p:txBody>
      </p:sp>
      <p:sp>
        <p:nvSpPr>
          <p:cNvPr id="3" name="내용 개체 틀 2"/>
          <p:cNvSpPr>
            <a:spLocks noGrp="1"/>
          </p:cNvSpPr>
          <p:nvPr>
            <p:ph idx="1"/>
          </p:nvPr>
        </p:nvSpPr>
        <p:spPr/>
        <p:txBody>
          <a:bodyPr/>
          <a:lstStyle/>
          <a:p>
            <a:r>
              <a:rPr lang="en-US" altLang="ko-KR" dirty="0" smtClean="0"/>
              <a:t>Security protocol and procedure</a:t>
            </a:r>
          </a:p>
          <a:p>
            <a:pPr lvl="1"/>
            <a:r>
              <a:rPr lang="en-US" altLang="ko-KR" dirty="0" smtClean="0"/>
              <a:t>Enabling STA Address that provided a list of available channel list shall be securely encoded</a:t>
            </a:r>
          </a:p>
          <a:p>
            <a:pPr lvl="1"/>
            <a:r>
              <a:rPr lang="en-US" altLang="ko-KR" dirty="0" smtClean="0"/>
              <a:t>Security Key Exchange shall be exchanged during association or enablement</a:t>
            </a:r>
          </a:p>
          <a:p>
            <a:pPr lvl="1"/>
            <a:r>
              <a:rPr lang="en-US" altLang="ko-KR" dirty="0" smtClean="0"/>
              <a:t>Reuse of 11w security protocol that is able to encrypt management frame may be useful </a:t>
            </a:r>
            <a:endParaRPr lang="ko-KR" altLang="en-US" dirty="0"/>
          </a:p>
        </p:txBody>
      </p:sp>
      <p:sp>
        <p:nvSpPr>
          <p:cNvPr id="4" name="날짜 개체 틀 3"/>
          <p:cNvSpPr>
            <a:spLocks noGrp="1"/>
          </p:cNvSpPr>
          <p:nvPr>
            <p:ph type="dt" sz="half" idx="10"/>
          </p:nvPr>
        </p:nvSpPr>
        <p:spPr/>
        <p:txBody>
          <a:bodyPr/>
          <a:lstStyle/>
          <a:p>
            <a:r>
              <a:rPr lang="en-US" altLang="ko-KR" smtClean="0"/>
              <a:t>Jan 2011</a:t>
            </a:r>
            <a:endParaRPr lang="en-US" altLang="ko-KR" dirty="0"/>
          </a:p>
        </p:txBody>
      </p:sp>
      <p:sp>
        <p:nvSpPr>
          <p:cNvPr id="5" name="바닥글 개체 틀 4"/>
          <p:cNvSpPr>
            <a:spLocks noGrp="1"/>
          </p:cNvSpPr>
          <p:nvPr>
            <p:ph type="ftr" sz="quarter" idx="11"/>
          </p:nvPr>
        </p:nvSpPr>
        <p:spPr/>
        <p:txBody>
          <a:bodyPr/>
          <a:lstStyle/>
          <a:p>
            <a:r>
              <a:rPr lang="en-US" altLang="ko-KR" smtClean="0"/>
              <a:t>Eunsun Kim, LG Electronics</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98EEF231-D293-4A2A-ACF6-92C3F4EC4CD6}" type="slidenum">
              <a:rPr lang="en-US" altLang="ko-KR" smtClean="0"/>
              <a:pPr/>
              <a:t>13</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제목 4"/>
          <p:cNvSpPr>
            <a:spLocks noGrp="1"/>
          </p:cNvSpPr>
          <p:nvPr>
            <p:ph type="title"/>
          </p:nvPr>
        </p:nvSpPr>
        <p:spPr/>
        <p:txBody>
          <a:bodyPr/>
          <a:lstStyle/>
          <a:p>
            <a:r>
              <a:rPr lang="en-US" altLang="ko-KR" dirty="0" smtClean="0"/>
              <a:t>Abstract</a:t>
            </a:r>
            <a:endParaRPr lang="ko-KR" altLang="en-US" dirty="0"/>
          </a:p>
        </p:txBody>
      </p:sp>
      <p:sp>
        <p:nvSpPr>
          <p:cNvPr id="6" name="내용 개체 틀 5"/>
          <p:cNvSpPr>
            <a:spLocks noGrp="1"/>
          </p:cNvSpPr>
          <p:nvPr>
            <p:ph idx="1"/>
          </p:nvPr>
        </p:nvSpPr>
        <p:spPr/>
        <p:txBody>
          <a:bodyPr/>
          <a:lstStyle/>
          <a:p>
            <a:r>
              <a:rPr lang="en-US" altLang="ko-KR" dirty="0" smtClean="0"/>
              <a:t>Contact Verification Signal Definition</a:t>
            </a:r>
            <a:r>
              <a:rPr lang="ko-KR" altLang="en-US" dirty="0" smtClean="0"/>
              <a:t> </a:t>
            </a:r>
            <a:r>
              <a:rPr lang="en-US" altLang="ko-KR" dirty="0" smtClean="0"/>
              <a:t>from FCC Rule</a:t>
            </a:r>
          </a:p>
          <a:p>
            <a:r>
              <a:rPr lang="en-US" altLang="ko-KR" dirty="0" smtClean="0"/>
              <a:t>How to implement this regulation into IEEE 802.11af standard</a:t>
            </a:r>
          </a:p>
          <a:p>
            <a:pPr lvl="1"/>
            <a:r>
              <a:rPr lang="en-US" altLang="ko-KR" dirty="0" smtClean="0"/>
              <a:t>Propose </a:t>
            </a:r>
            <a:r>
              <a:rPr lang="en-US" altLang="ko-KR" b="1" dirty="0" smtClean="0">
                <a:solidFill>
                  <a:srgbClr val="C00000"/>
                </a:solidFill>
              </a:rPr>
              <a:t>WSM Contact verification </a:t>
            </a:r>
            <a:r>
              <a:rPr lang="en-US" altLang="ko-KR" dirty="0" smtClean="0"/>
              <a:t>as a Contact Verification Signal</a:t>
            </a:r>
          </a:p>
          <a:p>
            <a:endParaRPr lang="en-US" altLang="ko-KR" dirty="0" smtClean="0"/>
          </a:p>
          <a:p>
            <a:endParaRPr lang="en-US" altLang="ko-KR" dirty="0" smtClean="0"/>
          </a:p>
        </p:txBody>
      </p:sp>
      <p:sp>
        <p:nvSpPr>
          <p:cNvPr id="2" name="날짜 개체 틀 1"/>
          <p:cNvSpPr>
            <a:spLocks noGrp="1"/>
          </p:cNvSpPr>
          <p:nvPr>
            <p:ph type="dt" sz="half" idx="10"/>
          </p:nvPr>
        </p:nvSpPr>
        <p:spPr/>
        <p:txBody>
          <a:bodyPr/>
          <a:lstStyle/>
          <a:p>
            <a:r>
              <a:rPr lang="en-US" altLang="ko-KR" smtClean="0"/>
              <a:t>Jan 2011</a:t>
            </a:r>
            <a:endParaRPr lang="en-US" altLang="ko-KR" dirty="0"/>
          </a:p>
        </p:txBody>
      </p:sp>
      <p:sp>
        <p:nvSpPr>
          <p:cNvPr id="3" name="바닥글 개체 틀 2"/>
          <p:cNvSpPr>
            <a:spLocks noGrp="1"/>
          </p:cNvSpPr>
          <p:nvPr>
            <p:ph type="ftr" sz="quarter" idx="11"/>
          </p:nvPr>
        </p:nvSpPr>
        <p:spPr/>
        <p:txBody>
          <a:bodyPr/>
          <a:lstStyle/>
          <a:p>
            <a:r>
              <a:rPr lang="en-US" altLang="ko-KR" smtClean="0"/>
              <a:t>Eunsun Kim, LG Electronics</a:t>
            </a:r>
            <a:endParaRPr lang="en-US" altLang="ko-KR" dirty="0"/>
          </a:p>
        </p:txBody>
      </p:sp>
      <p:sp>
        <p:nvSpPr>
          <p:cNvPr id="4" name="슬라이드 번호 개체 틀 3"/>
          <p:cNvSpPr>
            <a:spLocks noGrp="1"/>
          </p:cNvSpPr>
          <p:nvPr>
            <p:ph type="sldNum" sz="quarter" idx="12"/>
          </p:nvPr>
        </p:nvSpPr>
        <p:spPr/>
        <p:txBody>
          <a:bodyPr/>
          <a:lstStyle/>
          <a:p>
            <a:r>
              <a:rPr lang="en-US" altLang="ko-KR" smtClean="0"/>
              <a:t>Slide </a:t>
            </a:r>
            <a:fld id="{312CD253-956F-4C3E-BDA4-86AE9541B528}" type="slidenum">
              <a:rPr lang="en-US" altLang="ko-KR" smtClean="0"/>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gn="r"/>
            <a:r>
              <a:rPr lang="en-US" altLang="ko-KR" dirty="0" smtClean="0"/>
              <a:t>Contact Verification Signal from FCC rule </a:t>
            </a:r>
            <a:r>
              <a:rPr lang="en-US" altLang="ko-KR" sz="1600" dirty="0" smtClean="0"/>
              <a:t>(15.703 (b))</a:t>
            </a:r>
            <a:endParaRPr lang="ko-KR" altLang="en-US" sz="1600" dirty="0"/>
          </a:p>
        </p:txBody>
      </p:sp>
      <p:sp>
        <p:nvSpPr>
          <p:cNvPr id="3" name="내용 개체 틀 2"/>
          <p:cNvSpPr>
            <a:spLocks noGrp="1"/>
          </p:cNvSpPr>
          <p:nvPr>
            <p:ph idx="1"/>
          </p:nvPr>
        </p:nvSpPr>
        <p:spPr/>
        <p:txBody>
          <a:bodyPr/>
          <a:lstStyle/>
          <a:p>
            <a:r>
              <a:rPr lang="en-US" altLang="ko-KR" dirty="0" smtClean="0"/>
              <a:t>Definition and Requirements</a:t>
            </a:r>
          </a:p>
          <a:p>
            <a:pPr lvl="1"/>
            <a:r>
              <a:rPr lang="en-US" altLang="ko-KR" dirty="0" smtClean="0">
                <a:solidFill>
                  <a:srgbClr val="C00000"/>
                </a:solidFill>
              </a:rPr>
              <a:t>An encoded signal broadcast by a fixed or Mode II device</a:t>
            </a:r>
          </a:p>
          <a:p>
            <a:pPr lvl="1"/>
            <a:r>
              <a:rPr lang="en-US" altLang="ko-KR" dirty="0" smtClean="0"/>
              <a:t>For reception by Mode I devices to which the fixed or Mode II device has provided a list of available channels for operation</a:t>
            </a:r>
          </a:p>
          <a:p>
            <a:pPr lvl="1"/>
            <a:r>
              <a:rPr lang="en-US" dirty="0" smtClean="0">
                <a:solidFill>
                  <a:srgbClr val="C00000"/>
                </a:solidFill>
              </a:rPr>
              <a:t>It shall be encoded to ensure that the signal originates from the device that provided the list of available channels</a:t>
            </a:r>
          </a:p>
          <a:p>
            <a:endParaRPr lang="en-US" dirty="0" smtClean="0"/>
          </a:p>
        </p:txBody>
      </p:sp>
      <p:sp>
        <p:nvSpPr>
          <p:cNvPr id="4" name="날짜 개체 틀 3"/>
          <p:cNvSpPr>
            <a:spLocks noGrp="1"/>
          </p:cNvSpPr>
          <p:nvPr>
            <p:ph type="dt" sz="half" idx="10"/>
          </p:nvPr>
        </p:nvSpPr>
        <p:spPr/>
        <p:txBody>
          <a:bodyPr/>
          <a:lstStyle/>
          <a:p>
            <a:r>
              <a:rPr lang="en-US" altLang="ko-KR" smtClean="0"/>
              <a:t>Jan 2011</a:t>
            </a:r>
            <a:endParaRPr lang="en-US" altLang="ko-KR" dirty="0"/>
          </a:p>
        </p:txBody>
      </p:sp>
      <p:sp>
        <p:nvSpPr>
          <p:cNvPr id="5" name="바닥글 개체 틀 4"/>
          <p:cNvSpPr>
            <a:spLocks noGrp="1"/>
          </p:cNvSpPr>
          <p:nvPr>
            <p:ph type="ftr" sz="quarter" idx="11"/>
          </p:nvPr>
        </p:nvSpPr>
        <p:spPr/>
        <p:txBody>
          <a:bodyPr/>
          <a:lstStyle/>
          <a:p>
            <a:r>
              <a:rPr lang="en-US" altLang="ko-KR" smtClean="0"/>
              <a:t>Eunsun Kim, LG Electronics</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98EEF231-D293-4A2A-ACF6-92C3F4EC4CD6}" type="slidenum">
              <a:rPr lang="en-US" altLang="ko-KR" smtClean="0"/>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gn="r"/>
            <a:r>
              <a:rPr lang="en-US" altLang="ko-KR" dirty="0" smtClean="0"/>
              <a:t>Contact Verification Signal from FCC rule </a:t>
            </a:r>
            <a:r>
              <a:rPr lang="en-US" altLang="ko-KR" sz="1600" dirty="0" smtClean="0"/>
              <a:t>(15.703 (b))</a:t>
            </a:r>
            <a:endParaRPr lang="ko-KR" altLang="en-US" dirty="0"/>
          </a:p>
        </p:txBody>
      </p:sp>
      <p:sp>
        <p:nvSpPr>
          <p:cNvPr id="3" name="내용 개체 틀 2"/>
          <p:cNvSpPr>
            <a:spLocks noGrp="1"/>
          </p:cNvSpPr>
          <p:nvPr>
            <p:ph idx="1"/>
          </p:nvPr>
        </p:nvSpPr>
        <p:spPr/>
        <p:txBody>
          <a:bodyPr/>
          <a:lstStyle/>
          <a:p>
            <a:r>
              <a:rPr lang="en-US" altLang="ko-KR" dirty="0" smtClean="0"/>
              <a:t>Purpose</a:t>
            </a:r>
          </a:p>
          <a:p>
            <a:pPr lvl="1"/>
            <a:r>
              <a:rPr lang="en-US" altLang="ko-KR" dirty="0" smtClean="0">
                <a:solidFill>
                  <a:srgbClr val="C00000"/>
                </a:solidFill>
              </a:rPr>
              <a:t>To establish </a:t>
            </a:r>
            <a:r>
              <a:rPr lang="en-US" altLang="ko-KR" dirty="0" smtClean="0"/>
              <a:t>that the Mode I device is still within the </a:t>
            </a:r>
            <a:r>
              <a:rPr lang="en-US" altLang="ko-KR" dirty="0" smtClean="0">
                <a:solidFill>
                  <a:srgbClr val="C00000"/>
                </a:solidFill>
              </a:rPr>
              <a:t>reception range </a:t>
            </a:r>
            <a:r>
              <a:rPr lang="en-US" altLang="ko-KR" dirty="0" smtClean="0"/>
              <a:t>of the fixed or Mode II device</a:t>
            </a:r>
          </a:p>
          <a:p>
            <a:pPr lvl="1"/>
            <a:r>
              <a:rPr lang="en-US" altLang="ko-KR" dirty="0" smtClean="0">
                <a:solidFill>
                  <a:srgbClr val="C00000"/>
                </a:solidFill>
              </a:rPr>
              <a:t>To validate the list of available channels </a:t>
            </a:r>
            <a:r>
              <a:rPr lang="en-US" altLang="ko-KR" dirty="0" smtClean="0"/>
              <a:t>used by the Mode I device </a:t>
            </a:r>
            <a:endParaRPr lang="ko-KR" altLang="en-US" dirty="0"/>
          </a:p>
        </p:txBody>
      </p:sp>
      <p:sp>
        <p:nvSpPr>
          <p:cNvPr id="4" name="날짜 개체 틀 3"/>
          <p:cNvSpPr>
            <a:spLocks noGrp="1"/>
          </p:cNvSpPr>
          <p:nvPr>
            <p:ph type="dt" sz="half" idx="10"/>
          </p:nvPr>
        </p:nvSpPr>
        <p:spPr/>
        <p:txBody>
          <a:bodyPr/>
          <a:lstStyle/>
          <a:p>
            <a:r>
              <a:rPr lang="en-US" altLang="ko-KR" smtClean="0"/>
              <a:t>Jan 2011</a:t>
            </a:r>
            <a:endParaRPr lang="en-US" altLang="ko-KR" dirty="0"/>
          </a:p>
        </p:txBody>
      </p:sp>
      <p:sp>
        <p:nvSpPr>
          <p:cNvPr id="5" name="바닥글 개체 틀 4"/>
          <p:cNvSpPr>
            <a:spLocks noGrp="1"/>
          </p:cNvSpPr>
          <p:nvPr>
            <p:ph type="ftr" sz="quarter" idx="11"/>
          </p:nvPr>
        </p:nvSpPr>
        <p:spPr/>
        <p:txBody>
          <a:bodyPr/>
          <a:lstStyle/>
          <a:p>
            <a:r>
              <a:rPr lang="en-US" altLang="ko-KR" smtClean="0"/>
              <a:t>Eunsun Kim, LG Electronics</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98EEF231-D293-4A2A-ACF6-92C3F4EC4CD6}" type="slidenum">
              <a:rPr lang="en-US" altLang="ko-KR" smtClean="0"/>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gn="r"/>
            <a:r>
              <a:rPr lang="en-US" altLang="ko-KR" dirty="0" smtClean="0"/>
              <a:t>Contact Verification Signal from FCC rule </a:t>
            </a:r>
            <a:r>
              <a:rPr lang="en-US" altLang="ko-KR" sz="1600" dirty="0" smtClean="0"/>
              <a:t>(15.703 (b))</a:t>
            </a:r>
            <a:endParaRPr lang="ko-KR" altLang="en-US" dirty="0"/>
          </a:p>
        </p:txBody>
      </p:sp>
      <p:sp>
        <p:nvSpPr>
          <p:cNvPr id="3" name="내용 개체 틀 2"/>
          <p:cNvSpPr>
            <a:spLocks noGrp="1"/>
          </p:cNvSpPr>
          <p:nvPr>
            <p:ph idx="1"/>
          </p:nvPr>
        </p:nvSpPr>
        <p:spPr/>
        <p:txBody>
          <a:bodyPr/>
          <a:lstStyle/>
          <a:p>
            <a:r>
              <a:rPr lang="en-US" altLang="ko-KR" dirty="0" smtClean="0"/>
              <a:t>Device Operation</a:t>
            </a:r>
          </a:p>
          <a:p>
            <a:pPr lvl="1"/>
            <a:r>
              <a:rPr lang="en-US" altLang="ko-KR" b="1" dirty="0" smtClean="0"/>
              <a:t>A Mode I device </a:t>
            </a:r>
            <a:r>
              <a:rPr lang="en-US" altLang="ko-KR" dirty="0" smtClean="0">
                <a:solidFill>
                  <a:srgbClr val="C00000"/>
                </a:solidFill>
              </a:rPr>
              <a:t>may respond only to a contact verification signal from the fixed or Mode II device that provided the list of available channels </a:t>
            </a:r>
            <a:r>
              <a:rPr lang="en-US" altLang="ko-KR" dirty="0" smtClean="0"/>
              <a:t>on which it operates. </a:t>
            </a:r>
          </a:p>
          <a:p>
            <a:pPr lvl="1"/>
            <a:r>
              <a:rPr lang="en-US" altLang="ko-KR" b="1" dirty="0" smtClean="0"/>
              <a:t>A fixed or Mode II device </a:t>
            </a:r>
            <a:r>
              <a:rPr lang="en-US" altLang="ko-KR" dirty="0" smtClean="0">
                <a:solidFill>
                  <a:srgbClr val="C00000"/>
                </a:solidFill>
              </a:rPr>
              <a:t>shall provide the information needed by a Mode I device to decode </a:t>
            </a:r>
            <a:r>
              <a:rPr lang="en-US" altLang="ko-KR" dirty="0" smtClean="0"/>
              <a:t>the contact verification signal </a:t>
            </a:r>
            <a:r>
              <a:rPr lang="en-US" altLang="ko-KR" dirty="0" smtClean="0">
                <a:solidFill>
                  <a:srgbClr val="C00000"/>
                </a:solidFill>
              </a:rPr>
              <a:t>at the same time it provides the list of available channels.</a:t>
            </a:r>
            <a:endParaRPr lang="ko-KR" altLang="en-US" dirty="0">
              <a:solidFill>
                <a:srgbClr val="C00000"/>
              </a:solidFill>
            </a:endParaRPr>
          </a:p>
        </p:txBody>
      </p:sp>
      <p:sp>
        <p:nvSpPr>
          <p:cNvPr id="4" name="날짜 개체 틀 3"/>
          <p:cNvSpPr>
            <a:spLocks noGrp="1"/>
          </p:cNvSpPr>
          <p:nvPr>
            <p:ph type="dt" sz="half" idx="10"/>
          </p:nvPr>
        </p:nvSpPr>
        <p:spPr/>
        <p:txBody>
          <a:bodyPr/>
          <a:lstStyle/>
          <a:p>
            <a:r>
              <a:rPr lang="en-US" altLang="ko-KR" smtClean="0"/>
              <a:t>Jan 2011</a:t>
            </a:r>
            <a:endParaRPr lang="en-US" altLang="ko-KR" dirty="0"/>
          </a:p>
        </p:txBody>
      </p:sp>
      <p:sp>
        <p:nvSpPr>
          <p:cNvPr id="5" name="바닥글 개체 틀 4"/>
          <p:cNvSpPr>
            <a:spLocks noGrp="1"/>
          </p:cNvSpPr>
          <p:nvPr>
            <p:ph type="ftr" sz="quarter" idx="11"/>
          </p:nvPr>
        </p:nvSpPr>
        <p:spPr/>
        <p:txBody>
          <a:bodyPr/>
          <a:lstStyle/>
          <a:p>
            <a:r>
              <a:rPr lang="en-US" altLang="ko-KR" smtClean="0"/>
              <a:t>Eunsun Kim, LG Electronics</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98EEF231-D293-4A2A-ACF6-92C3F4EC4CD6}" type="slidenum">
              <a:rPr lang="en-US" altLang="ko-KR" smtClean="0"/>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WSM Notification as a CVS</a:t>
            </a:r>
            <a:endParaRPr lang="ko-KR" altLang="en-US" dirty="0"/>
          </a:p>
        </p:txBody>
      </p:sp>
      <p:sp>
        <p:nvSpPr>
          <p:cNvPr id="3" name="내용 개체 틀 2"/>
          <p:cNvSpPr>
            <a:spLocks noGrp="1"/>
          </p:cNvSpPr>
          <p:nvPr>
            <p:ph idx="1"/>
          </p:nvPr>
        </p:nvSpPr>
        <p:spPr/>
        <p:txBody>
          <a:bodyPr/>
          <a:lstStyle/>
          <a:p>
            <a:r>
              <a:rPr lang="en-US" altLang="ko-KR" dirty="0" smtClean="0"/>
              <a:t>WSM Notification element format</a:t>
            </a:r>
          </a:p>
          <a:p>
            <a:endParaRPr lang="en-US" altLang="ko-KR" dirty="0" smtClean="0"/>
          </a:p>
          <a:p>
            <a:endParaRPr lang="en-US" altLang="ko-KR" dirty="0" smtClean="0"/>
          </a:p>
          <a:p>
            <a:endParaRPr lang="en-US" altLang="ko-KR" dirty="0" smtClean="0"/>
          </a:p>
          <a:p>
            <a:endParaRPr lang="en-US" altLang="ko-KR" dirty="0" smtClean="0"/>
          </a:p>
          <a:p>
            <a:pPr lvl="1"/>
            <a:r>
              <a:rPr lang="en-US" altLang="ko-KR" dirty="0" smtClean="0"/>
              <a:t>Enabling STA Address : Address of Fixed or Mode II device that provided available channel list</a:t>
            </a:r>
          </a:p>
          <a:p>
            <a:pPr lvl="1"/>
            <a:r>
              <a:rPr lang="en-US" altLang="ko-KR" dirty="0" smtClean="0"/>
              <a:t>When a fixed or Mode II device provide a list of available channel list, it shall provide decoding information for decryption</a:t>
            </a:r>
          </a:p>
          <a:p>
            <a:pPr lvl="1"/>
            <a:r>
              <a:rPr lang="en-US" altLang="ko-KR" dirty="0" smtClean="0"/>
              <a:t>WSM Hash (WSMH) = </a:t>
            </a:r>
            <a:r>
              <a:rPr lang="en-GB" dirty="0" smtClean="0"/>
              <a:t>HMAC-SHA1-64(“WSN”, </a:t>
            </a:r>
            <a:r>
              <a:rPr lang="en-GB" dirty="0" err="1" smtClean="0">
                <a:solidFill>
                  <a:srgbClr val="C00000"/>
                </a:solidFill>
              </a:rPr>
              <a:t>WSM_Information</a:t>
            </a:r>
            <a:r>
              <a:rPr lang="en-GB" dirty="0" smtClean="0"/>
              <a:t>), then truncated to the first 64 bits of this function. </a:t>
            </a:r>
            <a:endParaRPr lang="en-US" altLang="ko-KR" dirty="0" smtClean="0"/>
          </a:p>
          <a:p>
            <a:endParaRPr lang="en-US" altLang="ko-KR" dirty="0" smtClean="0"/>
          </a:p>
          <a:p>
            <a:endParaRPr lang="en-US" altLang="ko-KR" dirty="0" smtClean="0"/>
          </a:p>
          <a:p>
            <a:endParaRPr lang="en-US" altLang="ko-KR" dirty="0" smtClean="0"/>
          </a:p>
          <a:p>
            <a:endParaRPr lang="en-US" altLang="ko-KR" dirty="0" smtClean="0"/>
          </a:p>
          <a:p>
            <a:endParaRPr lang="en-US" altLang="ko-KR" dirty="0" smtClean="0"/>
          </a:p>
          <a:p>
            <a:endParaRPr lang="ko-KR" altLang="en-US" dirty="0"/>
          </a:p>
        </p:txBody>
      </p:sp>
      <p:sp>
        <p:nvSpPr>
          <p:cNvPr id="4" name="날짜 개체 틀 3"/>
          <p:cNvSpPr>
            <a:spLocks noGrp="1"/>
          </p:cNvSpPr>
          <p:nvPr>
            <p:ph type="dt" sz="half" idx="10"/>
          </p:nvPr>
        </p:nvSpPr>
        <p:spPr/>
        <p:txBody>
          <a:bodyPr/>
          <a:lstStyle/>
          <a:p>
            <a:r>
              <a:rPr lang="en-US" altLang="ko-KR" smtClean="0"/>
              <a:t>Jan 2011</a:t>
            </a:r>
            <a:endParaRPr lang="en-US" altLang="ko-KR" dirty="0"/>
          </a:p>
        </p:txBody>
      </p:sp>
      <p:sp>
        <p:nvSpPr>
          <p:cNvPr id="5" name="바닥글 개체 틀 4"/>
          <p:cNvSpPr>
            <a:spLocks noGrp="1"/>
          </p:cNvSpPr>
          <p:nvPr>
            <p:ph type="ftr" sz="quarter" idx="11"/>
          </p:nvPr>
        </p:nvSpPr>
        <p:spPr/>
        <p:txBody>
          <a:bodyPr/>
          <a:lstStyle/>
          <a:p>
            <a:r>
              <a:rPr lang="en-US" altLang="ko-KR" smtClean="0"/>
              <a:t>Eunsun Kim, LG Electronics</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98EEF231-D293-4A2A-ACF6-92C3F4EC4CD6}" type="slidenum">
              <a:rPr lang="en-US" altLang="ko-KR" smtClean="0"/>
              <a:pPr/>
              <a:t>6</a:t>
            </a:fld>
            <a:endParaRPr lang="en-US" altLang="ko-KR"/>
          </a:p>
        </p:txBody>
      </p:sp>
      <p:pic>
        <p:nvPicPr>
          <p:cNvPr id="47106" name="Picture 2"/>
          <p:cNvPicPr>
            <a:picLocks noChangeAspect="1" noChangeArrowheads="1"/>
          </p:cNvPicPr>
          <p:nvPr/>
        </p:nvPicPr>
        <p:blipFill>
          <a:blip r:embed="rId2"/>
          <a:srcRect/>
          <a:stretch>
            <a:fillRect/>
          </a:stretch>
        </p:blipFill>
        <p:spPr bwMode="auto">
          <a:xfrm>
            <a:off x="1214414" y="2143116"/>
            <a:ext cx="6192997" cy="20717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WSM Notification as a CVS</a:t>
            </a:r>
            <a:endParaRPr lang="ko-KR" altLang="en-US" dirty="0"/>
          </a:p>
        </p:txBody>
      </p:sp>
      <p:sp>
        <p:nvSpPr>
          <p:cNvPr id="3" name="내용 개체 틀 2"/>
          <p:cNvSpPr>
            <a:spLocks noGrp="1"/>
          </p:cNvSpPr>
          <p:nvPr>
            <p:ph idx="1"/>
          </p:nvPr>
        </p:nvSpPr>
        <p:spPr/>
        <p:txBody>
          <a:bodyPr/>
          <a:lstStyle/>
          <a:p>
            <a:r>
              <a:rPr lang="en-US" altLang="ko-KR" dirty="0" smtClean="0"/>
              <a:t>White Space Map Information</a:t>
            </a:r>
          </a:p>
          <a:p>
            <a:pPr lvl="1"/>
            <a:r>
              <a:rPr lang="en-US" altLang="ko-KR" dirty="0" smtClean="0"/>
              <a:t>Format of ‘WSM Information’ in current draft </a:t>
            </a:r>
          </a:p>
          <a:p>
            <a:pPr lvl="1"/>
            <a:endParaRPr lang="en-US" altLang="ko-KR" dirty="0" smtClean="0"/>
          </a:p>
          <a:p>
            <a:pPr lvl="1"/>
            <a:endParaRPr lang="en-US" altLang="ko-KR" dirty="0" smtClean="0"/>
          </a:p>
          <a:p>
            <a:pPr lvl="1"/>
            <a:endParaRPr lang="en-US" altLang="ko-KR" dirty="0" smtClean="0"/>
          </a:p>
          <a:p>
            <a:pPr lvl="1"/>
            <a:endParaRPr lang="en-US" altLang="ko-KR" dirty="0" smtClean="0"/>
          </a:p>
          <a:p>
            <a:pPr lvl="1"/>
            <a:r>
              <a:rPr lang="en-US" altLang="ko-KR" dirty="0" smtClean="0"/>
              <a:t>Only Channel Number and Maximum Power Level Pairs with increasing order are hashed</a:t>
            </a:r>
            <a:endParaRPr lang="ko-KR" altLang="en-US" dirty="0"/>
          </a:p>
        </p:txBody>
      </p:sp>
      <p:sp>
        <p:nvSpPr>
          <p:cNvPr id="4" name="날짜 개체 틀 3"/>
          <p:cNvSpPr>
            <a:spLocks noGrp="1"/>
          </p:cNvSpPr>
          <p:nvPr>
            <p:ph type="dt" sz="half" idx="10"/>
          </p:nvPr>
        </p:nvSpPr>
        <p:spPr/>
        <p:txBody>
          <a:bodyPr/>
          <a:lstStyle/>
          <a:p>
            <a:r>
              <a:rPr lang="en-US" altLang="ko-KR" smtClean="0"/>
              <a:t>Jan 2011</a:t>
            </a:r>
            <a:endParaRPr lang="en-US" altLang="ko-KR" dirty="0"/>
          </a:p>
        </p:txBody>
      </p:sp>
      <p:sp>
        <p:nvSpPr>
          <p:cNvPr id="5" name="바닥글 개체 틀 4"/>
          <p:cNvSpPr>
            <a:spLocks noGrp="1"/>
          </p:cNvSpPr>
          <p:nvPr>
            <p:ph type="ftr" sz="quarter" idx="11"/>
          </p:nvPr>
        </p:nvSpPr>
        <p:spPr/>
        <p:txBody>
          <a:bodyPr/>
          <a:lstStyle/>
          <a:p>
            <a:r>
              <a:rPr lang="en-US" altLang="ko-KR" smtClean="0"/>
              <a:t>Eunsun Kim, LG Electronics</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98EEF231-D293-4A2A-ACF6-92C3F4EC4CD6}" type="slidenum">
              <a:rPr lang="en-US" altLang="ko-KR" smtClean="0"/>
              <a:pPr/>
              <a:t>7</a:t>
            </a:fld>
            <a:endParaRPr lang="en-US" altLang="ko-KR"/>
          </a:p>
        </p:txBody>
      </p:sp>
      <p:graphicFrame>
        <p:nvGraphicFramePr>
          <p:cNvPr id="11" name="표 10"/>
          <p:cNvGraphicFramePr>
            <a:graphicFrameLocks noGrp="1"/>
          </p:cNvGraphicFramePr>
          <p:nvPr/>
        </p:nvGraphicFramePr>
        <p:xfrm>
          <a:off x="1785918" y="2928933"/>
          <a:ext cx="5429288" cy="1285885"/>
        </p:xfrm>
        <a:graphic>
          <a:graphicData uri="http://schemas.openxmlformats.org/drawingml/2006/table">
            <a:tbl>
              <a:tblPr/>
              <a:tblGrid>
                <a:gridCol w="1448574"/>
                <a:gridCol w="2028289"/>
                <a:gridCol w="1952425"/>
              </a:tblGrid>
              <a:tr h="491952">
                <a:tc>
                  <a:txBody>
                    <a:bodyPr/>
                    <a:lstStyle/>
                    <a:p>
                      <a:pPr algn="ctr">
                        <a:spcBef>
                          <a:spcPts val="500"/>
                        </a:spcBef>
                        <a:spcAft>
                          <a:spcPts val="500"/>
                        </a:spcAft>
                      </a:pPr>
                      <a:endParaRPr lang="en-GB" sz="1400" kern="100" dirty="0">
                        <a:latin typeface="Arial"/>
                        <a:ea typeface="바탕"/>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algn="ctr">
                        <a:spcBef>
                          <a:spcPts val="500"/>
                        </a:spcBef>
                        <a:spcAft>
                          <a:spcPts val="500"/>
                        </a:spcAft>
                      </a:pPr>
                      <a:r>
                        <a:rPr lang="en-GB" sz="1400" kern="100" dirty="0">
                          <a:latin typeface="Arial"/>
                          <a:ea typeface="바탕"/>
                          <a:cs typeface="Times New Roman"/>
                        </a:rPr>
                        <a:t>These two fields are repeated, as determined by the Length field</a:t>
                      </a:r>
                      <a:endParaRPr lang="ko-KR" sz="1400" kern="100" dirty="0">
                        <a:latin typeface="Arial"/>
                        <a:ea typeface="바탕"/>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r>
              <a:tr h="491952">
                <a:tc>
                  <a:txBody>
                    <a:bodyPr/>
                    <a:lstStyle/>
                    <a:p>
                      <a:pPr algn="ctr">
                        <a:spcBef>
                          <a:spcPts val="500"/>
                        </a:spcBef>
                        <a:spcAft>
                          <a:spcPts val="500"/>
                        </a:spcAft>
                      </a:pPr>
                      <a:r>
                        <a:rPr lang="en-GB" sz="1400" kern="100">
                          <a:latin typeface="Arial"/>
                          <a:ea typeface="바탕"/>
                          <a:cs typeface="Times New Roman"/>
                        </a:rPr>
                        <a:t>Map ID</a:t>
                      </a:r>
                      <a:endParaRPr lang="ko-KR" sz="1400" kern="100">
                        <a:latin typeface="Arial"/>
                        <a:ea typeface="바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500"/>
                        </a:spcBef>
                        <a:spcAft>
                          <a:spcPts val="500"/>
                        </a:spcAft>
                      </a:pPr>
                      <a:r>
                        <a:rPr lang="en-GB" sz="1400" kern="100" dirty="0">
                          <a:latin typeface="Arial"/>
                          <a:ea typeface="바탕"/>
                          <a:cs typeface="Times New Roman"/>
                        </a:rPr>
                        <a:t>Channel Number </a:t>
                      </a:r>
                      <a:endParaRPr lang="ko-KR" sz="1400" kern="100" dirty="0">
                        <a:latin typeface="Arial"/>
                        <a:ea typeface="바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500"/>
                        </a:spcBef>
                        <a:spcAft>
                          <a:spcPts val="500"/>
                        </a:spcAft>
                      </a:pPr>
                      <a:r>
                        <a:rPr lang="en-GB" sz="1400" kern="100" dirty="0">
                          <a:latin typeface="Arial"/>
                          <a:ea typeface="바탕"/>
                          <a:cs typeface="Times New Roman"/>
                        </a:rPr>
                        <a:t>Maximum Power Level</a:t>
                      </a:r>
                      <a:endParaRPr lang="ko-KR" sz="1400" kern="100" dirty="0">
                        <a:latin typeface="Arial"/>
                        <a:ea typeface="바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981">
                <a:tc>
                  <a:txBody>
                    <a:bodyPr/>
                    <a:lstStyle/>
                    <a:p>
                      <a:pPr algn="ctr">
                        <a:spcBef>
                          <a:spcPts val="500"/>
                        </a:spcBef>
                        <a:spcAft>
                          <a:spcPts val="500"/>
                        </a:spcAft>
                      </a:pPr>
                      <a:r>
                        <a:rPr lang="en-GB" sz="1400" kern="100">
                          <a:latin typeface="Arial"/>
                          <a:ea typeface="바탕"/>
                          <a:cs typeface="Times New Roman"/>
                        </a:rPr>
                        <a:t>1</a:t>
                      </a:r>
                      <a:endParaRPr lang="ko-KR" sz="1400" kern="100">
                        <a:latin typeface="Arial"/>
                        <a:ea typeface="바탕"/>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Bef>
                          <a:spcPts val="500"/>
                        </a:spcBef>
                        <a:spcAft>
                          <a:spcPts val="500"/>
                        </a:spcAft>
                      </a:pPr>
                      <a:r>
                        <a:rPr lang="en-GB" sz="1400" kern="100" dirty="0">
                          <a:latin typeface="Arial"/>
                          <a:ea typeface="바탕"/>
                          <a:cs typeface="Times New Roman"/>
                        </a:rPr>
                        <a:t>1</a:t>
                      </a:r>
                      <a:endParaRPr lang="ko-KR" sz="1400" kern="100" dirty="0">
                        <a:latin typeface="Arial"/>
                        <a:ea typeface="바탕"/>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Bef>
                          <a:spcPts val="500"/>
                        </a:spcBef>
                        <a:spcAft>
                          <a:spcPts val="500"/>
                        </a:spcAft>
                      </a:pPr>
                      <a:r>
                        <a:rPr lang="en-GB" sz="1400" kern="100" dirty="0">
                          <a:latin typeface="Arial"/>
                          <a:ea typeface="바탕"/>
                          <a:cs typeface="Times New Roman"/>
                        </a:rPr>
                        <a:t>1</a:t>
                      </a:r>
                      <a:endParaRPr lang="ko-KR" sz="1400" kern="100" dirty="0">
                        <a:latin typeface="Arial"/>
                        <a:ea typeface="바탕"/>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WSM Notification as a CVS</a:t>
            </a:r>
            <a:endParaRPr lang="ko-KR" altLang="en-US" dirty="0"/>
          </a:p>
        </p:txBody>
      </p:sp>
      <p:sp>
        <p:nvSpPr>
          <p:cNvPr id="3" name="내용 개체 틀 2"/>
          <p:cNvSpPr>
            <a:spLocks noGrp="1"/>
          </p:cNvSpPr>
          <p:nvPr>
            <p:ph idx="1"/>
          </p:nvPr>
        </p:nvSpPr>
        <p:spPr/>
        <p:txBody>
          <a:bodyPr/>
          <a:lstStyle/>
          <a:p>
            <a:r>
              <a:rPr lang="en-US" altLang="ko-KR" dirty="0" smtClean="0"/>
              <a:t>WSM Notification frame format</a:t>
            </a:r>
          </a:p>
          <a:p>
            <a:endParaRPr lang="ko-KR" altLang="en-US" dirty="0"/>
          </a:p>
        </p:txBody>
      </p:sp>
      <p:sp>
        <p:nvSpPr>
          <p:cNvPr id="4" name="날짜 개체 틀 3"/>
          <p:cNvSpPr>
            <a:spLocks noGrp="1"/>
          </p:cNvSpPr>
          <p:nvPr>
            <p:ph type="dt" sz="half" idx="10"/>
          </p:nvPr>
        </p:nvSpPr>
        <p:spPr/>
        <p:txBody>
          <a:bodyPr/>
          <a:lstStyle/>
          <a:p>
            <a:r>
              <a:rPr lang="en-US" altLang="ko-KR" smtClean="0"/>
              <a:t>Jan 2011</a:t>
            </a:r>
            <a:endParaRPr lang="en-US" altLang="ko-KR" dirty="0"/>
          </a:p>
        </p:txBody>
      </p:sp>
      <p:sp>
        <p:nvSpPr>
          <p:cNvPr id="5" name="바닥글 개체 틀 4"/>
          <p:cNvSpPr>
            <a:spLocks noGrp="1"/>
          </p:cNvSpPr>
          <p:nvPr>
            <p:ph type="ftr" sz="quarter" idx="11"/>
          </p:nvPr>
        </p:nvSpPr>
        <p:spPr/>
        <p:txBody>
          <a:bodyPr/>
          <a:lstStyle/>
          <a:p>
            <a:r>
              <a:rPr lang="en-US" altLang="ko-KR" smtClean="0"/>
              <a:t>Eunsun Kim, LG Electronics</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98EEF231-D293-4A2A-ACF6-92C3F4EC4CD6}" type="slidenum">
              <a:rPr lang="en-US" altLang="ko-KR" smtClean="0"/>
              <a:pPr/>
              <a:t>8</a:t>
            </a:fld>
            <a:endParaRPr lang="en-US" altLang="ko-KR"/>
          </a:p>
        </p:txBody>
      </p:sp>
      <p:graphicFrame>
        <p:nvGraphicFramePr>
          <p:cNvPr id="7" name="표 6"/>
          <p:cNvGraphicFramePr>
            <a:graphicFrameLocks noGrp="1"/>
          </p:cNvGraphicFramePr>
          <p:nvPr/>
        </p:nvGraphicFramePr>
        <p:xfrm>
          <a:off x="1214414" y="2500306"/>
          <a:ext cx="6143668" cy="1359302"/>
        </p:xfrm>
        <a:graphic>
          <a:graphicData uri="http://schemas.openxmlformats.org/drawingml/2006/table">
            <a:tbl>
              <a:tblPr/>
              <a:tblGrid>
                <a:gridCol w="1094624"/>
                <a:gridCol w="1230936"/>
                <a:gridCol w="1230936"/>
                <a:gridCol w="2587172"/>
              </a:tblGrid>
              <a:tr h="213819">
                <a:tc>
                  <a:txBody>
                    <a:bodyPr/>
                    <a:lstStyle/>
                    <a:p>
                      <a:pPr>
                        <a:spcAft>
                          <a:spcPts val="0"/>
                        </a:spcAft>
                      </a:pPr>
                      <a:endParaRPr lang="en-GB" sz="1400" kern="100" dirty="0">
                        <a:latin typeface="Times New Roman"/>
                        <a:ea typeface="바탕"/>
                        <a:cs typeface="Times New Roman"/>
                      </a:endParaRPr>
                    </a:p>
                  </a:txBody>
                  <a:tcPr marL="68580" marR="68580" marT="0" marB="0">
                    <a:lnL>
                      <a:noFill/>
                    </a:lnL>
                    <a:lnR>
                      <a:noFill/>
                    </a:lnR>
                    <a:lnT>
                      <a:noFill/>
                    </a:lnT>
                    <a:lnB>
                      <a:noFill/>
                    </a:lnB>
                  </a:tcPr>
                </a:tc>
                <a:tc>
                  <a:txBody>
                    <a:bodyPr/>
                    <a:lstStyle/>
                    <a:p>
                      <a:pPr algn="ctr">
                        <a:spcBef>
                          <a:spcPts val="500"/>
                        </a:spcBef>
                        <a:spcAft>
                          <a:spcPts val="500"/>
                        </a:spcAft>
                      </a:pPr>
                      <a:endParaRPr lang="en-GB" sz="1400" kern="100" dirty="0">
                        <a:latin typeface="Arial"/>
                        <a:ea typeface="바탕"/>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Bef>
                          <a:spcPts val="500"/>
                        </a:spcBef>
                        <a:spcAft>
                          <a:spcPts val="500"/>
                        </a:spcAft>
                      </a:pPr>
                      <a:endParaRPr lang="en-GB" sz="1400" kern="100" dirty="0">
                        <a:latin typeface="Arial"/>
                        <a:ea typeface="바탕"/>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Bef>
                          <a:spcPts val="500"/>
                        </a:spcBef>
                        <a:spcAft>
                          <a:spcPts val="500"/>
                        </a:spcAft>
                      </a:pPr>
                      <a:endParaRPr lang="en-GB" sz="1400" kern="100" dirty="0">
                        <a:latin typeface="Arial"/>
                        <a:ea typeface="바탕"/>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r>
              <a:tr h="714875">
                <a:tc>
                  <a:txBody>
                    <a:bodyPr/>
                    <a:lstStyle/>
                    <a:p>
                      <a:pPr algn="ctr">
                        <a:spcBef>
                          <a:spcPts val="500"/>
                        </a:spcBef>
                        <a:spcAft>
                          <a:spcPts val="500"/>
                        </a:spcAft>
                      </a:pPr>
                      <a:endParaRPr lang="en-GB" sz="1400" kern="100">
                        <a:latin typeface="Arial"/>
                        <a:ea typeface="바탕"/>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spcBef>
                          <a:spcPts val="500"/>
                        </a:spcBef>
                        <a:spcAft>
                          <a:spcPts val="500"/>
                        </a:spcAft>
                      </a:pPr>
                      <a:r>
                        <a:rPr lang="en-GB" sz="1400" kern="100" dirty="0">
                          <a:latin typeface="Arial"/>
                          <a:ea typeface="바탕"/>
                          <a:cs typeface="Times New Roman"/>
                        </a:rPr>
                        <a:t>Category</a:t>
                      </a:r>
                      <a:endParaRPr lang="ko-KR" sz="1400" kern="100" dirty="0">
                        <a:latin typeface="Arial"/>
                        <a:ea typeface="바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500"/>
                        </a:spcBef>
                        <a:spcAft>
                          <a:spcPts val="500"/>
                        </a:spcAft>
                      </a:pPr>
                      <a:r>
                        <a:rPr lang="en-US" altLang="ko-KR" sz="1400" kern="100" dirty="0" smtClean="0">
                          <a:latin typeface="Arial"/>
                          <a:ea typeface="바탕"/>
                          <a:cs typeface="Times New Roman"/>
                        </a:rPr>
                        <a:t>Public Action</a:t>
                      </a:r>
                      <a:endParaRPr lang="ko-KR" sz="1400" kern="100" dirty="0">
                        <a:latin typeface="Arial"/>
                        <a:ea typeface="바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500"/>
                        </a:spcBef>
                        <a:spcAft>
                          <a:spcPts val="500"/>
                        </a:spcAft>
                      </a:pPr>
                      <a:r>
                        <a:rPr lang="en-GB" altLang="ko-KR" sz="1400" kern="100" dirty="0" smtClean="0">
                          <a:latin typeface="Arial"/>
                          <a:ea typeface="바탕"/>
                          <a:cs typeface="Times New Roman"/>
                        </a:rPr>
                        <a:t>WSM</a:t>
                      </a:r>
                      <a:r>
                        <a:rPr lang="en-GB" altLang="ko-KR" sz="1400" kern="100" baseline="0" dirty="0" smtClean="0">
                          <a:latin typeface="Arial"/>
                          <a:ea typeface="바탕"/>
                          <a:cs typeface="Times New Roman"/>
                        </a:rPr>
                        <a:t> Notification IE</a:t>
                      </a:r>
                      <a:endParaRPr lang="ko-KR" sz="1400" kern="100" dirty="0">
                        <a:latin typeface="Arial"/>
                        <a:ea typeface="바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0608">
                <a:tc>
                  <a:txBody>
                    <a:bodyPr/>
                    <a:lstStyle/>
                    <a:p>
                      <a:pPr algn="ctr">
                        <a:spcBef>
                          <a:spcPts val="500"/>
                        </a:spcBef>
                        <a:spcAft>
                          <a:spcPts val="500"/>
                        </a:spcAft>
                      </a:pPr>
                      <a:r>
                        <a:rPr lang="en-GB" sz="1400" b="1" kern="100">
                          <a:latin typeface="Arial"/>
                          <a:ea typeface="바탕"/>
                          <a:cs typeface="Times New Roman"/>
                        </a:rPr>
                        <a:t>Octets:</a:t>
                      </a:r>
                      <a:endParaRPr lang="ko-KR" sz="1400" kern="100">
                        <a:latin typeface="Arial"/>
                        <a:ea typeface="바탕"/>
                        <a:cs typeface="Times New Roman"/>
                      </a:endParaRPr>
                    </a:p>
                  </a:txBody>
                  <a:tcPr marL="68580" marR="68580" marT="0" marB="0">
                    <a:lnL>
                      <a:noFill/>
                    </a:lnL>
                    <a:lnR>
                      <a:noFill/>
                    </a:lnR>
                    <a:lnT>
                      <a:noFill/>
                    </a:lnT>
                    <a:lnB>
                      <a:noFill/>
                    </a:lnB>
                  </a:tcPr>
                </a:tc>
                <a:tc>
                  <a:txBody>
                    <a:bodyPr/>
                    <a:lstStyle/>
                    <a:p>
                      <a:pPr algn="ctr">
                        <a:spcBef>
                          <a:spcPts val="500"/>
                        </a:spcBef>
                        <a:spcAft>
                          <a:spcPts val="500"/>
                        </a:spcAft>
                      </a:pPr>
                      <a:r>
                        <a:rPr lang="en-GB" sz="1400" kern="100">
                          <a:latin typeface="Arial"/>
                          <a:ea typeface="바탕"/>
                          <a:cs typeface="Times New Roman"/>
                        </a:rPr>
                        <a:t>1</a:t>
                      </a:r>
                      <a:endParaRPr lang="ko-KR" sz="1400" kern="100">
                        <a:latin typeface="Arial"/>
                        <a:ea typeface="바탕"/>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Bef>
                          <a:spcPts val="500"/>
                        </a:spcBef>
                        <a:spcAft>
                          <a:spcPts val="500"/>
                        </a:spcAft>
                      </a:pPr>
                      <a:r>
                        <a:rPr lang="en-US" altLang="ko-KR" sz="1400" kern="100" dirty="0" smtClean="0">
                          <a:latin typeface="Arial"/>
                          <a:ea typeface="바탕"/>
                          <a:cs typeface="Times New Roman"/>
                        </a:rPr>
                        <a:t>1</a:t>
                      </a:r>
                      <a:endParaRPr lang="ko-KR" sz="1400" kern="100" dirty="0">
                        <a:latin typeface="Arial"/>
                        <a:ea typeface="바탕"/>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Bef>
                          <a:spcPts val="500"/>
                        </a:spcBef>
                        <a:spcAft>
                          <a:spcPts val="500"/>
                        </a:spcAft>
                      </a:pPr>
                      <a:r>
                        <a:rPr lang="en-GB" altLang="ko-KR" sz="1400" kern="100" dirty="0" smtClean="0">
                          <a:latin typeface="Arial"/>
                          <a:ea typeface="바탕"/>
                          <a:cs typeface="Times New Roman"/>
                        </a:rPr>
                        <a:t>16</a:t>
                      </a:r>
                      <a:endParaRPr lang="ko-KR" sz="1400" kern="100" dirty="0">
                        <a:latin typeface="Arial"/>
                        <a:ea typeface="바탕"/>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WSM Notification as a CVS</a:t>
            </a:r>
            <a:endParaRPr lang="ko-KR" altLang="en-US" dirty="0"/>
          </a:p>
        </p:txBody>
      </p:sp>
      <p:sp>
        <p:nvSpPr>
          <p:cNvPr id="3" name="내용 개체 틀 2"/>
          <p:cNvSpPr>
            <a:spLocks noGrp="1"/>
          </p:cNvSpPr>
          <p:nvPr>
            <p:ph idx="1"/>
          </p:nvPr>
        </p:nvSpPr>
        <p:spPr/>
        <p:txBody>
          <a:bodyPr/>
          <a:lstStyle/>
          <a:p>
            <a:endParaRPr lang="ko-KR" altLang="en-US" dirty="0"/>
          </a:p>
        </p:txBody>
      </p:sp>
      <p:sp>
        <p:nvSpPr>
          <p:cNvPr id="4" name="날짜 개체 틀 3"/>
          <p:cNvSpPr>
            <a:spLocks noGrp="1"/>
          </p:cNvSpPr>
          <p:nvPr>
            <p:ph type="dt" sz="half" idx="10"/>
          </p:nvPr>
        </p:nvSpPr>
        <p:spPr/>
        <p:txBody>
          <a:bodyPr/>
          <a:lstStyle/>
          <a:p>
            <a:r>
              <a:rPr lang="en-US" altLang="ko-KR" smtClean="0"/>
              <a:t>Jan 2011</a:t>
            </a:r>
            <a:endParaRPr lang="en-US" altLang="ko-KR" dirty="0"/>
          </a:p>
        </p:txBody>
      </p:sp>
      <p:sp>
        <p:nvSpPr>
          <p:cNvPr id="5" name="바닥글 개체 틀 4"/>
          <p:cNvSpPr>
            <a:spLocks noGrp="1"/>
          </p:cNvSpPr>
          <p:nvPr>
            <p:ph type="ftr" sz="quarter" idx="11"/>
          </p:nvPr>
        </p:nvSpPr>
        <p:spPr/>
        <p:txBody>
          <a:bodyPr/>
          <a:lstStyle/>
          <a:p>
            <a:r>
              <a:rPr lang="en-US" altLang="ko-KR" smtClean="0"/>
              <a:t>Eunsun Kim, LG Electronics</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98EEF231-D293-4A2A-ACF6-92C3F4EC4CD6}" type="slidenum">
              <a:rPr lang="en-US" altLang="ko-KR" smtClean="0"/>
              <a:pPr/>
              <a:t>9</a:t>
            </a:fld>
            <a:endParaRPr lang="en-US" altLang="ko-KR"/>
          </a:p>
        </p:txBody>
      </p:sp>
      <p:pic>
        <p:nvPicPr>
          <p:cNvPr id="60418" name="Picture 2"/>
          <p:cNvPicPr>
            <a:picLocks noChangeAspect="1" noChangeArrowheads="1"/>
          </p:cNvPicPr>
          <p:nvPr/>
        </p:nvPicPr>
        <p:blipFill>
          <a:blip r:embed="rId2"/>
          <a:srcRect/>
          <a:stretch>
            <a:fillRect/>
          </a:stretch>
        </p:blipFill>
        <p:spPr bwMode="auto">
          <a:xfrm>
            <a:off x="1500166" y="2428868"/>
            <a:ext cx="6215106" cy="3397015"/>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564</TotalTime>
  <Words>610</Words>
  <Application>Microsoft PowerPoint</Application>
  <PresentationFormat>화면 슬라이드 쇼(4:3)</PresentationFormat>
  <Paragraphs>123</Paragraphs>
  <Slides>13</Slides>
  <Notes>0</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13</vt:i4>
      </vt:variant>
    </vt:vector>
  </HeadingPairs>
  <TitlesOfParts>
    <vt:vector size="15" baseType="lpstr">
      <vt:lpstr>802-11-Submission</vt:lpstr>
      <vt:lpstr>Microsoft Office Word 97 - 2003 문서</vt:lpstr>
      <vt:lpstr>슬라이드 1</vt:lpstr>
      <vt:lpstr>Abstract</vt:lpstr>
      <vt:lpstr>Contact Verification Signal from FCC rule (15.703 (b))</vt:lpstr>
      <vt:lpstr>Contact Verification Signal from FCC rule (15.703 (b))</vt:lpstr>
      <vt:lpstr>Contact Verification Signal from FCC rule (15.703 (b))</vt:lpstr>
      <vt:lpstr>WSM Notification as a CVS</vt:lpstr>
      <vt:lpstr>WSM Notification as a CVS</vt:lpstr>
      <vt:lpstr>WSM Notification as a CVS</vt:lpstr>
      <vt:lpstr>WSM Notification as a CVS</vt:lpstr>
      <vt:lpstr>WSM Notification as a CVS</vt:lpstr>
      <vt:lpstr>Further Consideration</vt:lpstr>
      <vt:lpstr>Further Consideration</vt:lpstr>
      <vt:lpstr>Remaining Works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esunkim1</dc:creator>
  <cp:lastModifiedBy>esunkim1</cp:lastModifiedBy>
  <cp:revision>6</cp:revision>
  <cp:lastPrinted>1998-02-10T13:28:06Z</cp:lastPrinted>
  <dcterms:created xsi:type="dcterms:W3CDTF">2010-08-23T05:01:26Z</dcterms:created>
  <dcterms:modified xsi:type="dcterms:W3CDTF">2011-01-05T00:53:19Z</dcterms:modified>
</cp:coreProperties>
</file>