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2"/>
    <p:sldId id="273" r:id="rId3"/>
    <p:sldId id="274" r:id="rId4"/>
    <p:sldId id="287" r:id="rId5"/>
    <p:sldId id="288" r:id="rId6"/>
    <p:sldId id="285" r:id="rId7"/>
    <p:sldId id="28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102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pitchFamily="50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pitchFamily="50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pitchFamily="50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pitchFamily="50" charset="-127"/>
              </a:defRPr>
            </a:lvl1pPr>
          </a:lstStyle>
          <a:p>
            <a:r>
              <a:rPr lang="en-US" altLang="ko-KR"/>
              <a:t>Page </a:t>
            </a:r>
            <a:fld id="{72284CE3-1265-4269-BAB7-84AED7515B7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pitchFamily="50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pitchFamily="50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pitchFamily="50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pitchFamily="50" charset="-127"/>
              </a:defRPr>
            </a:lvl1pPr>
          </a:lstStyle>
          <a:p>
            <a:r>
              <a:rPr lang="en-US" altLang="ko-KR"/>
              <a:t>Page </a:t>
            </a:r>
            <a:fld id="{ADB20508-EEF2-411A-8F56-CA73C2E60E5D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6568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53419" y="6475413"/>
            <a:ext cx="1790555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7E36C1D-F40D-408E-8831-CE52856BDD4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EB21791-44B4-4C42-A071-6F0A893ABF2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CF598AB-B13A-4C9A-97B5-C42AFB17FBE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8EEF231-D293-4A2A-ACF6-92C3F4EC4CD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0389367-9416-4E1E-867C-28E6D714196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A304655-6456-458C-92A0-BA5CC501442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551E44C-CE20-4294-AFED-4B54EA57CC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652AD04-4F2A-45D4-947D-B7637BB5F89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312CD253-956F-4C3E-BDA4-86AE9541B52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A57ED91-4C5E-41F9-B688-F91ECA42E2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E47CAC3-7E77-49BB-A47D-FA4DF1EA68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656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pitchFamily="50" charset="-127"/>
              </a:defRPr>
            </a:lvl1pPr>
          </a:lstStyle>
          <a:p>
            <a:r>
              <a:rPr lang="en-US" altLang="ko-KR" dirty="0" smtClean="0"/>
              <a:t>Jan 2011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3400" y="6475413"/>
            <a:ext cx="17905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r>
              <a:rPr lang="en-US" altLang="ko-KR" dirty="0" smtClean="0"/>
              <a:t>Eunsun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r>
              <a:rPr lang="en-US" altLang="ko-KR"/>
              <a:t>Slide </a:t>
            </a:r>
            <a:fld id="{30396B19-20EC-4745-82E3-0FB1E68496E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8" y="334963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50" charset="-127"/>
              </a:rPr>
              <a:t>doc.: IEEE </a:t>
            </a:r>
            <a:r>
              <a:rPr lang="en-US" altLang="ko-KR" sz="1800" b="1" dirty="0" smtClean="0">
                <a:ea typeface="굴림" pitchFamily="50" charset="-127"/>
              </a:rPr>
              <a:t>802.11-11/0002r0</a:t>
            </a:r>
            <a:endParaRPr lang="en-US" altLang="ko-KR" sz="1800" b="1" dirty="0">
              <a:ea typeface="굴림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9" name="슬라이드 번호 개체 틀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50" charset="-127"/>
                <a:cs typeface="+mn-cs"/>
              </a:rPr>
              <a:t>Slide </a:t>
            </a:r>
            <a:fld id="{D30BEB91-1DAE-4244-95C8-9518883202B9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50" charset="-127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굴림" pitchFamily="50" charset="-127"/>
                <a:cs typeface="+mj-cs"/>
              </a:rPr>
              <a:t>White Space Map Information</a:t>
            </a:r>
            <a:endParaRPr kumimoji="0" lang="en-US" altLang="ko-KR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굴림" pitchFamily="50" charset="-127"/>
              <a:cs typeface="+mj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 2011-01-04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1175" y="2278063"/>
          <a:ext cx="7888288" cy="2387600"/>
        </p:xfrm>
        <a:graphic>
          <a:graphicData uri="http://schemas.openxmlformats.org/presentationml/2006/ole">
            <p:oleObj spid="_x0000_s45058" name="Document" r:id="rId3" imgW="8514896" imgH="2529304" progId="Word.Document.8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50" charset="-127"/>
              </a:rPr>
              <a:t>Authors:</a:t>
            </a:r>
            <a:endParaRPr lang="en-US" altLang="ko-KR" sz="200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White Space Map Information needs more fields according to FCC regulation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312CD253-956F-4C3E-BDA4-86AE9541B528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Space Map Information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for available channels may different depending on device types, Fixed/Mode II device or Mode I device</a:t>
            </a:r>
            <a:endParaRPr 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Space Map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White Space Map Element format</a:t>
            </a:r>
          </a:p>
          <a:p>
            <a:pPr lvl="1"/>
            <a:r>
              <a:rPr lang="en-US" altLang="ko-KR" dirty="0" smtClean="0"/>
              <a:t>Frame format in current draft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WSM Information field is</a:t>
            </a:r>
            <a:r>
              <a:rPr lang="ko-KR" altLang="en-US" dirty="0" smtClean="0"/>
              <a:t>  </a:t>
            </a:r>
            <a:r>
              <a:rPr lang="en-US" altLang="ko-KR" dirty="0" smtClean="0"/>
              <a:t>country-specific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4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571604" y="2857496"/>
          <a:ext cx="5357849" cy="1428760"/>
        </p:xfrm>
        <a:graphic>
          <a:graphicData uri="http://schemas.openxmlformats.org/drawingml/2006/table">
            <a:tbl>
              <a:tblPr/>
              <a:tblGrid>
                <a:gridCol w="826682"/>
                <a:gridCol w="864308"/>
                <a:gridCol w="861084"/>
                <a:gridCol w="1182510"/>
                <a:gridCol w="1623265"/>
              </a:tblGrid>
              <a:tr h="238127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Element</a:t>
                      </a:r>
                      <a:b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</a:b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ID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Length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WSM Type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b="1" kern="100" dirty="0">
                          <a:solidFill>
                            <a:srgbClr val="C00000"/>
                          </a:solidFill>
                          <a:latin typeface="Arial"/>
                          <a:ea typeface="바탕"/>
                          <a:cs typeface="Times New Roman"/>
                        </a:rPr>
                        <a:t>WSM Information </a:t>
                      </a:r>
                      <a:endParaRPr lang="ko-KR" sz="1400" b="1" kern="100" dirty="0">
                        <a:solidFill>
                          <a:srgbClr val="C00000"/>
                        </a:solidFill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b="1" kern="100" dirty="0">
                          <a:latin typeface="Arial"/>
                          <a:ea typeface="바탕"/>
                          <a:cs typeface="Times New Roman"/>
                        </a:rPr>
                        <a:t>Octets: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variable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071670" y="4786321"/>
          <a:ext cx="5286412" cy="1285885"/>
        </p:xfrm>
        <a:graphic>
          <a:graphicData uri="http://schemas.openxmlformats.org/drawingml/2006/table">
            <a:tbl>
              <a:tblPr/>
              <a:tblGrid>
                <a:gridCol w="1428760"/>
                <a:gridCol w="1956606"/>
                <a:gridCol w="1901046"/>
              </a:tblGrid>
              <a:tr h="491952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These two fields are repeated, as determined by the Length field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91952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Arial"/>
                          <a:ea typeface="바탕"/>
                          <a:cs typeface="Times New Roman"/>
                        </a:rPr>
                        <a:t>Map ID</a:t>
                      </a:r>
                      <a:endParaRPr lang="ko-KR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Channel Number 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Maximum Power Level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81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Space Map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Additional fields White Space Map Information</a:t>
            </a:r>
          </a:p>
          <a:p>
            <a:pPr lvl="1"/>
            <a:r>
              <a:rPr lang="en-US" altLang="ko-KR" dirty="0" smtClean="0"/>
              <a:t>Device Type</a:t>
            </a:r>
          </a:p>
          <a:p>
            <a:pPr lvl="2"/>
            <a:r>
              <a:rPr lang="en-US" altLang="ko-KR" dirty="0" smtClean="0"/>
              <a:t>Identifies the type of devices that WSM is applied</a:t>
            </a:r>
          </a:p>
          <a:p>
            <a:pPr lvl="1"/>
            <a:r>
              <a:rPr lang="en-US" altLang="ko-KR" dirty="0" smtClean="0"/>
              <a:t>Channel Valid Time</a:t>
            </a:r>
          </a:p>
          <a:p>
            <a:pPr lvl="2"/>
            <a:r>
              <a:rPr lang="en-US" altLang="ko-KR" dirty="0" smtClean="0"/>
              <a:t>Should Channel Valid Time be per each available channels or per WSM? </a:t>
            </a:r>
          </a:p>
          <a:p>
            <a:pPr lvl="3"/>
            <a:r>
              <a:rPr lang="en-US" altLang="ko-KR" dirty="0" smtClean="0"/>
              <a:t>Fixed or Mode II devices need the Channel Valid Time for each channel</a:t>
            </a:r>
          </a:p>
          <a:p>
            <a:pPr lvl="3"/>
            <a:r>
              <a:rPr lang="en-US" altLang="ko-KR" dirty="0" smtClean="0"/>
              <a:t>Mode I devices may not need the Channel Valid Time for each channel</a:t>
            </a:r>
          </a:p>
          <a:p>
            <a:pPr lvl="3"/>
            <a:r>
              <a:rPr lang="en-US" altLang="ko-KR" dirty="0" smtClean="0"/>
              <a:t>Mode I devices</a:t>
            </a:r>
            <a:r>
              <a:rPr lang="en-US" altLang="ko-KR" dirty="0" smtClean="0"/>
              <a:t> shall listen to Contact Verification Signal every 60 seconds</a:t>
            </a:r>
          </a:p>
          <a:p>
            <a:pPr lvl="3"/>
            <a:r>
              <a:rPr lang="en-US" altLang="ko-KR" dirty="0" smtClean="0"/>
              <a:t>Channel Valid Time may not be present according to the Device Type</a:t>
            </a:r>
          </a:p>
          <a:p>
            <a:pPr lvl="3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Space Map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White </a:t>
            </a:r>
            <a:r>
              <a:rPr lang="en-US" altLang="ko-KR" dirty="0" smtClean="0"/>
              <a:t>Space Map </a:t>
            </a:r>
            <a:r>
              <a:rPr lang="en-US" altLang="ko-KR" dirty="0" smtClean="0"/>
              <a:t>Information 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1472" y="2651119"/>
          <a:ext cx="8286809" cy="1563699"/>
        </p:xfrm>
        <a:graphic>
          <a:graphicData uri="http://schemas.openxmlformats.org/drawingml/2006/table">
            <a:tbl>
              <a:tblPr/>
              <a:tblGrid>
                <a:gridCol w="785818"/>
                <a:gridCol w="1071570"/>
                <a:gridCol w="928694"/>
                <a:gridCol w="1571636"/>
                <a:gridCol w="2071702"/>
                <a:gridCol w="1857389"/>
              </a:tblGrid>
              <a:tr h="724804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These </a:t>
                      </a:r>
                      <a:r>
                        <a:rPr lang="en-GB" sz="1400" kern="100" dirty="0" smtClean="0">
                          <a:latin typeface="Arial"/>
                          <a:ea typeface="바탕"/>
                          <a:cs typeface="Times New Roman"/>
                        </a:rPr>
                        <a:t>three </a:t>
                      </a: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fields are repeated, as determined by the Length field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37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ko-KR" sz="1400" u="sng" kern="100" dirty="0" smtClean="0">
                          <a:latin typeface="Arial"/>
                          <a:ea typeface="바탕"/>
                          <a:cs typeface="Times New Roman"/>
                        </a:rPr>
                        <a:t>Device Type</a:t>
                      </a:r>
                      <a:endParaRPr lang="ko-KR" sz="1400" u="sng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Map ID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Channel Number 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Maximum Power Level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u="sng" kern="100" dirty="0" smtClean="0">
                          <a:latin typeface="Arial"/>
                          <a:ea typeface="바탕"/>
                          <a:cs typeface="Times New Roman"/>
                        </a:rPr>
                        <a:t>Valid </a:t>
                      </a:r>
                      <a:r>
                        <a:rPr lang="en-GB" sz="1400" u="sng" kern="100" dirty="0">
                          <a:latin typeface="Arial"/>
                          <a:ea typeface="바탕"/>
                          <a:cs typeface="Times New Roman"/>
                        </a:rPr>
                        <a:t>Time (Optional)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5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b="1" kern="100" dirty="0">
                          <a:latin typeface="Arial"/>
                          <a:ea typeface="바탕"/>
                          <a:cs typeface="Times New Roman"/>
                        </a:rPr>
                        <a:t>Octets: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ko-KR" sz="1400" u="sng" kern="100" dirty="0" smtClean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u="sng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u="sng" kern="100" dirty="0">
                          <a:latin typeface="Arial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 dirty="0">
                        <a:latin typeface="Arial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Space Map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Any Comments or Suggestions?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98EEF231-D293-4A2A-ACF6-92C3F4EC4CD6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555</TotalTime>
  <Words>295</Words>
  <Application>Microsoft PowerPoint</Application>
  <PresentationFormat>화면 슬라이드 쇼(4:3)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802-11-Submission</vt:lpstr>
      <vt:lpstr>Microsoft Office Word 97 - 2003 문서</vt:lpstr>
      <vt:lpstr>슬라이드 1</vt:lpstr>
      <vt:lpstr>Abstract</vt:lpstr>
      <vt:lpstr>White Space Map Information</vt:lpstr>
      <vt:lpstr>White Space Map </vt:lpstr>
      <vt:lpstr>White Space Map </vt:lpstr>
      <vt:lpstr>White Space Map </vt:lpstr>
      <vt:lpstr>White Space Map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esunkim1</dc:creator>
  <cp:lastModifiedBy>esunkim1</cp:lastModifiedBy>
  <cp:revision>4</cp:revision>
  <cp:lastPrinted>1998-02-10T13:28:06Z</cp:lastPrinted>
  <dcterms:created xsi:type="dcterms:W3CDTF">2010-08-23T05:01:26Z</dcterms:created>
  <dcterms:modified xsi:type="dcterms:W3CDTF">2011-01-03T10:48:28Z</dcterms:modified>
</cp:coreProperties>
</file>