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1" r:id="rId2"/>
    <p:sldId id="273" r:id="rId3"/>
    <p:sldId id="274" r:id="rId4"/>
    <p:sldId id="287" r:id="rId5"/>
    <p:sldId id="288" r:id="rId6"/>
    <p:sldId id="285" r:id="rId7"/>
    <p:sldId id="289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916" y="-102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pitchFamily="50" charset="-127"/>
              </a:defRPr>
            </a:lvl1pPr>
          </a:lstStyle>
          <a:p>
            <a:r>
              <a:rPr lang="en-US" altLang="ko-KR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pitchFamily="50" charset="-127"/>
              </a:defRPr>
            </a:lvl1pPr>
          </a:lstStyle>
          <a:p>
            <a:r>
              <a:rPr lang="en-US" altLang="ko-KR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pitchFamily="50" charset="-127"/>
              </a:defRPr>
            </a:lvl1pPr>
          </a:lstStyle>
          <a:p>
            <a:r>
              <a:rPr lang="en-US" altLang="ko-KR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pitchFamily="50" charset="-127"/>
              </a:defRPr>
            </a:lvl1pPr>
          </a:lstStyle>
          <a:p>
            <a:r>
              <a:rPr lang="en-US" altLang="ko-KR"/>
              <a:t>Page </a:t>
            </a:r>
            <a:fld id="{72284CE3-1265-4269-BAB7-84AED7515B72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altLang="ko-KR">
                <a:ea typeface="굴림" pitchFamily="50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pitchFamily="50" charset="-127"/>
              </a:defRPr>
            </a:lvl1pPr>
          </a:lstStyle>
          <a:p>
            <a:r>
              <a:rPr lang="en-US" altLang="ko-KR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pitchFamily="50" charset="-127"/>
              </a:defRPr>
            </a:lvl1pPr>
          </a:lstStyle>
          <a:p>
            <a:r>
              <a:rPr lang="en-US" altLang="ko-KR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pitchFamily="50" charset="-127"/>
              </a:defRPr>
            </a:lvl5pPr>
          </a:lstStyle>
          <a:p>
            <a:pPr lvl="4"/>
            <a:r>
              <a:rPr lang="en-US" altLang="ko-KR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pitchFamily="50" charset="-127"/>
              </a:defRPr>
            </a:lvl1pPr>
          </a:lstStyle>
          <a:p>
            <a:r>
              <a:rPr lang="en-US" altLang="ko-KR"/>
              <a:t>Page </a:t>
            </a:r>
            <a:fld id="{ADB20508-EEF2-411A-8F56-CA73C2E60E5D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ko-KR">
                <a:ea typeface="굴림" pitchFamily="50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86568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 2011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753419" y="6475413"/>
            <a:ext cx="1790555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Eunsun Kim,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47E36C1D-F40D-408E-8831-CE52856BDD45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 2011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Eunsun Kim,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0EB21791-44B4-4C42-A071-6F0A893ABF2A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 2011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Eunsun Kim,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CF598AB-B13A-4C9A-97B5-C42AFB17FBED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 2011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Eunsun Kim,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98EEF231-D293-4A2A-ACF6-92C3F4EC4CD6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 2011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Eunsun Kim,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90389367-9416-4E1E-867C-28E6D714196A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 2011</a:t>
            </a:r>
            <a:endParaRPr lang="en-US" alt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Eunsun Kim, LG Electronics</a:t>
            </a:r>
            <a:endParaRPr lang="en-US" alt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DA304655-6456-458C-92A0-BA5CC501442E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 2011</a:t>
            </a:r>
            <a:endParaRPr lang="en-US" altLang="ko-KR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Eunsun Kim, LG Electronics</a:t>
            </a:r>
            <a:endParaRPr lang="en-US" altLang="ko-KR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0551E44C-CE20-4294-AFED-4B54EA57CC3E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 2011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Eunsun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F652AD04-4F2A-45D4-947D-B7637BB5F891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 2011</a:t>
            </a:r>
            <a:endParaRPr lang="en-US" altLang="ko-KR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Eunsun Kim, LG Electronics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312CD253-956F-4C3E-BDA4-86AE9541B52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 2011</a:t>
            </a:r>
            <a:endParaRPr lang="en-US" alt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Eunsun Kim, LG Electronics</a:t>
            </a:r>
            <a:endParaRPr lang="en-US" alt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DA57ED91-4C5E-41F9-B688-F91ECA42E21B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 2011</a:t>
            </a:r>
            <a:endParaRPr lang="en-US" alt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Eunsun Kim, LG Electronics</a:t>
            </a:r>
            <a:endParaRPr lang="en-US" alt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4E47CAC3-7E77-49BB-A47D-FA4DF1EA687B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  <a:endParaRPr lang="en-US" altLang="ko-KR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altLang="ko-KR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86568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ea typeface="굴림" pitchFamily="50" charset="-127"/>
              </a:defRPr>
            </a:lvl1pPr>
          </a:lstStyle>
          <a:p>
            <a:r>
              <a:rPr lang="en-US" altLang="ko-KR" dirty="0" smtClean="0"/>
              <a:t>Jan 2011</a:t>
            </a:r>
            <a:endParaRPr lang="en-US" altLang="ko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53400" y="6475413"/>
            <a:ext cx="179055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50" charset="-127"/>
              </a:defRPr>
            </a:lvl1pPr>
          </a:lstStyle>
          <a:p>
            <a:r>
              <a:rPr lang="en-US" altLang="ko-KR" dirty="0" smtClean="0"/>
              <a:t>Eunsun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pitchFamily="50" charset="-127"/>
              </a:defRPr>
            </a:lvl1pPr>
          </a:lstStyle>
          <a:p>
            <a:r>
              <a:rPr lang="en-US" altLang="ko-KR"/>
              <a:t>Slide </a:t>
            </a:r>
            <a:fld id="{30396B19-20EC-4745-82E3-0FB1E68496E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8" y="334963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altLang="ko-KR" sz="1800" b="1" dirty="0">
                <a:ea typeface="굴림" pitchFamily="50" charset="-127"/>
              </a:rPr>
              <a:t>doc.: IEEE </a:t>
            </a:r>
            <a:r>
              <a:rPr lang="en-US" altLang="ko-KR" sz="1800" b="1" dirty="0" smtClean="0">
                <a:ea typeface="굴림" pitchFamily="50" charset="-127"/>
              </a:rPr>
              <a:t>802.11-11/0002r0</a:t>
            </a:r>
            <a:endParaRPr lang="en-US" altLang="ko-KR" sz="1800" b="1" dirty="0">
              <a:ea typeface="굴림" pitchFamily="50" charset="-127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ko-KR">
                <a:ea typeface="굴림" pitchFamily="50" charset="-127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latinLnBrk="1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 2011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 Kim,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98EEF231-D293-4A2A-ACF6-92C3F4EC4CD6}" type="slidenum">
              <a:rPr lang="en-US" altLang="ko-KR" smtClean="0"/>
              <a:pPr/>
              <a:t>1</a:t>
            </a:fld>
            <a:endParaRPr lang="en-US" altLang="ko-KR"/>
          </a:p>
        </p:txBody>
      </p:sp>
      <p:sp>
        <p:nvSpPr>
          <p:cNvPr id="9" name="슬라이드 번호 개체 틀 5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50" charset="-127"/>
                <a:cs typeface="+mn-cs"/>
              </a:rPr>
              <a:t>Slide </a:t>
            </a:r>
            <a:fld id="{D30BEB91-1DAE-4244-95C8-9518883202B9}" type="slidenum"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50" charset="-127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50" charset="-127"/>
              <a:cs typeface="+mn-cs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/>
        </p:spPr>
        <p:txBody>
          <a:bodyPr/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굴림" pitchFamily="50" charset="-127"/>
                <a:cs typeface="+mj-cs"/>
              </a:rPr>
              <a:t>White Space Map Information</a:t>
            </a:r>
            <a:endParaRPr kumimoji="0" lang="en-US" altLang="ko-KR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굴림" pitchFamily="50" charset="-127"/>
              <a:cs typeface="+mj-cs"/>
            </a:endParaRPr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>
          <a:xfrm>
            <a:off x="685800" y="1524000"/>
            <a:ext cx="7772400" cy="381000"/>
          </a:xfrm>
          <a:prstGeom prst="rect">
            <a:avLst/>
          </a:prstGeom>
          <a:noFill/>
          <a:ln/>
        </p:spPr>
        <p:txBody>
          <a:bodyPr/>
          <a:lstStyle/>
          <a:p>
            <a:pPr marL="342900" marR="0" lvl="0" indent="-342900" algn="ctr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pitchFamily="50" charset="-127"/>
                <a:cs typeface="+mn-cs"/>
              </a:rPr>
              <a:t>Date:</a:t>
            </a:r>
            <a:r>
              <a:rPr kumimoji="0" lang="en-US" altLang="ko-KR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pitchFamily="50" charset="-127"/>
                <a:cs typeface="+mn-cs"/>
              </a:rPr>
              <a:t> 2011-01-04</a:t>
            </a:r>
            <a:endParaRPr kumimoji="0" lang="en-US" altLang="ko-KR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굴림" pitchFamily="50" charset="-127"/>
              <a:cs typeface="+mn-cs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511175" y="2278063"/>
          <a:ext cx="7888288" cy="2387600"/>
        </p:xfrm>
        <a:graphic>
          <a:graphicData uri="http://schemas.openxmlformats.org/presentationml/2006/ole">
            <p:oleObj spid="_x0000_s45058" name="Document" r:id="rId3" imgW="8514896" imgH="2529304" progId="Word.Document.8">
              <p:embed/>
            </p:oleObj>
          </a:graphicData>
        </a:graphic>
      </p:graphicFrame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ko-KR" sz="2000" b="1">
                <a:ea typeface="굴림" pitchFamily="50" charset="-127"/>
              </a:rPr>
              <a:t>Authors:</a:t>
            </a:r>
            <a:endParaRPr lang="en-US" altLang="ko-KR" sz="2000"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Abstract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White Space Map Information needs more fields according to FCC regulation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 2011</a:t>
            </a:r>
            <a:endParaRPr lang="en-US" altLang="ko-KR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 Kim, LG Electronics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312CD253-956F-4C3E-BDA4-86AE9541B528}" type="slidenum">
              <a:rPr lang="en-US" altLang="ko-KR" smtClean="0"/>
              <a:pPr/>
              <a:t>2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White Space Map Information</a:t>
            </a:r>
            <a:endParaRPr lang="ko-KR" altLang="en-US" sz="1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for available channels may different depending on device types, Fixed/Mode II device or Mode I device</a:t>
            </a:r>
            <a:endParaRPr lang="en-US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 2011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 Kim,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98EEF231-D293-4A2A-ACF6-92C3F4EC4CD6}" type="slidenum">
              <a:rPr lang="en-US" altLang="ko-KR" smtClean="0"/>
              <a:pPr/>
              <a:t>3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White Space Map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White Space Map Element format</a:t>
            </a:r>
          </a:p>
          <a:p>
            <a:pPr lvl="1"/>
            <a:r>
              <a:rPr lang="en-US" altLang="ko-KR" dirty="0" smtClean="0"/>
              <a:t>Frame format in current draft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WSM Information field is</a:t>
            </a:r>
            <a:r>
              <a:rPr lang="ko-KR" altLang="en-US" dirty="0" smtClean="0"/>
              <a:t>  </a:t>
            </a:r>
            <a:r>
              <a:rPr lang="en-US" altLang="ko-KR" dirty="0" smtClean="0"/>
              <a:t>country-specific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 2011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 Kim,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98EEF231-D293-4A2A-ACF6-92C3F4EC4CD6}" type="slidenum">
              <a:rPr lang="en-US" altLang="ko-KR" smtClean="0"/>
              <a:pPr/>
              <a:t>4</a:t>
            </a:fld>
            <a:endParaRPr lang="en-US" altLang="ko-KR"/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1571604" y="2857496"/>
          <a:ext cx="5357849" cy="1428760"/>
        </p:xfrm>
        <a:graphic>
          <a:graphicData uri="http://schemas.openxmlformats.org/drawingml/2006/table">
            <a:tbl>
              <a:tblPr/>
              <a:tblGrid>
                <a:gridCol w="826682"/>
                <a:gridCol w="864308"/>
                <a:gridCol w="861084"/>
                <a:gridCol w="1182510"/>
                <a:gridCol w="1623265"/>
              </a:tblGrid>
              <a:tr h="238127"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GB" sz="1400" kern="100" dirty="0">
                        <a:latin typeface="Arial"/>
                        <a:ea typeface="바탕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GB" sz="1400" kern="100">
                        <a:latin typeface="Arial"/>
                        <a:ea typeface="바탕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GB" sz="1400" kern="100">
                        <a:latin typeface="Arial"/>
                        <a:ea typeface="바탕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GB" sz="1400" kern="100">
                        <a:latin typeface="Arial"/>
                        <a:ea typeface="바탕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GB" sz="1400" kern="100" dirty="0">
                        <a:latin typeface="Arial"/>
                        <a:ea typeface="바탕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GB" sz="1400" kern="100" dirty="0">
                        <a:latin typeface="Arial"/>
                        <a:ea typeface="바탕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 kern="100" dirty="0">
                          <a:latin typeface="Arial"/>
                          <a:ea typeface="바탕"/>
                          <a:cs typeface="Times New Roman"/>
                        </a:rPr>
                        <a:t>Element</a:t>
                      </a:r>
                      <a:br>
                        <a:rPr lang="en-GB" sz="1400" kern="100" dirty="0">
                          <a:latin typeface="Arial"/>
                          <a:ea typeface="바탕"/>
                          <a:cs typeface="Times New Roman"/>
                        </a:rPr>
                      </a:br>
                      <a:r>
                        <a:rPr lang="en-GB" sz="1400" kern="100" dirty="0">
                          <a:latin typeface="Arial"/>
                          <a:ea typeface="바탕"/>
                          <a:cs typeface="Times New Roman"/>
                        </a:rPr>
                        <a:t>ID</a:t>
                      </a:r>
                      <a:endParaRPr lang="ko-KR" sz="1400" kern="100" dirty="0">
                        <a:latin typeface="Arial"/>
                        <a:ea typeface="바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 kern="100" dirty="0">
                          <a:latin typeface="Arial"/>
                          <a:ea typeface="바탕"/>
                          <a:cs typeface="Times New Roman"/>
                        </a:rPr>
                        <a:t>Length</a:t>
                      </a:r>
                      <a:endParaRPr lang="ko-KR" sz="1400" kern="100" dirty="0">
                        <a:latin typeface="Arial"/>
                        <a:ea typeface="바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 kern="100" dirty="0">
                          <a:latin typeface="Arial"/>
                          <a:ea typeface="바탕"/>
                          <a:cs typeface="Times New Roman"/>
                        </a:rPr>
                        <a:t>WSM Type</a:t>
                      </a:r>
                      <a:endParaRPr lang="ko-KR" sz="1400" kern="100" dirty="0">
                        <a:latin typeface="Arial"/>
                        <a:ea typeface="바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 b="1" kern="100" dirty="0">
                          <a:solidFill>
                            <a:srgbClr val="C00000"/>
                          </a:solidFill>
                          <a:latin typeface="Arial"/>
                          <a:ea typeface="바탕"/>
                          <a:cs typeface="Times New Roman"/>
                        </a:rPr>
                        <a:t>WSM Information </a:t>
                      </a:r>
                      <a:endParaRPr lang="ko-KR" sz="1400" b="1" kern="100" dirty="0">
                        <a:solidFill>
                          <a:srgbClr val="C00000"/>
                        </a:solidFill>
                        <a:latin typeface="Arial"/>
                        <a:ea typeface="바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 b="1" kern="100" dirty="0">
                          <a:latin typeface="Arial"/>
                          <a:ea typeface="바탕"/>
                          <a:cs typeface="Times New Roman"/>
                        </a:rPr>
                        <a:t>Octets:</a:t>
                      </a:r>
                      <a:endParaRPr lang="ko-KR" sz="1400" kern="100" dirty="0">
                        <a:latin typeface="Arial"/>
                        <a:ea typeface="바탕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 kern="100" dirty="0">
                          <a:latin typeface="Arial"/>
                          <a:ea typeface="바탕"/>
                          <a:cs typeface="Times New Roman"/>
                        </a:rPr>
                        <a:t>1</a:t>
                      </a:r>
                      <a:endParaRPr lang="ko-KR" sz="1400" kern="100" dirty="0">
                        <a:latin typeface="Arial"/>
                        <a:ea typeface="바탕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 kern="100" dirty="0">
                          <a:latin typeface="Arial"/>
                          <a:ea typeface="바탕"/>
                          <a:cs typeface="Times New Roman"/>
                        </a:rPr>
                        <a:t>1</a:t>
                      </a:r>
                      <a:endParaRPr lang="ko-KR" sz="1400" kern="100" dirty="0">
                        <a:latin typeface="Arial"/>
                        <a:ea typeface="바탕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 kern="100" dirty="0">
                          <a:latin typeface="Arial"/>
                          <a:ea typeface="바탕"/>
                          <a:cs typeface="Times New Roman"/>
                        </a:rPr>
                        <a:t>1</a:t>
                      </a:r>
                      <a:endParaRPr lang="ko-KR" sz="1400" kern="100" dirty="0">
                        <a:latin typeface="Arial"/>
                        <a:ea typeface="바탕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 kern="100" dirty="0">
                          <a:latin typeface="Arial"/>
                          <a:ea typeface="바탕"/>
                          <a:cs typeface="Times New Roman"/>
                        </a:rPr>
                        <a:t>variable</a:t>
                      </a:r>
                      <a:endParaRPr lang="ko-KR" sz="1400" kern="100" dirty="0">
                        <a:latin typeface="Arial"/>
                        <a:ea typeface="바탕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2071670" y="4786321"/>
          <a:ext cx="5286412" cy="1285885"/>
        </p:xfrm>
        <a:graphic>
          <a:graphicData uri="http://schemas.openxmlformats.org/drawingml/2006/table">
            <a:tbl>
              <a:tblPr/>
              <a:tblGrid>
                <a:gridCol w="1428760"/>
                <a:gridCol w="1956606"/>
                <a:gridCol w="1901046"/>
              </a:tblGrid>
              <a:tr h="491952"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GB" sz="1400" kern="100" dirty="0">
                        <a:latin typeface="Arial"/>
                        <a:ea typeface="바탕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 kern="100" dirty="0">
                          <a:latin typeface="Arial"/>
                          <a:ea typeface="바탕"/>
                          <a:cs typeface="Times New Roman"/>
                        </a:rPr>
                        <a:t>These two fields are repeated, as determined by the Length field</a:t>
                      </a:r>
                      <a:endParaRPr lang="ko-KR" sz="1400" kern="100" dirty="0">
                        <a:latin typeface="Arial"/>
                        <a:ea typeface="바탕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91952"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 kern="100">
                          <a:latin typeface="Arial"/>
                          <a:ea typeface="바탕"/>
                          <a:cs typeface="Times New Roman"/>
                        </a:rPr>
                        <a:t>Map ID</a:t>
                      </a:r>
                      <a:endParaRPr lang="ko-KR" sz="1400" kern="100">
                        <a:latin typeface="Arial"/>
                        <a:ea typeface="바탕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 kern="100" dirty="0">
                          <a:latin typeface="Arial"/>
                          <a:ea typeface="바탕"/>
                          <a:cs typeface="Times New Roman"/>
                        </a:rPr>
                        <a:t>Channel Number </a:t>
                      </a:r>
                      <a:endParaRPr lang="ko-KR" sz="1400" kern="100" dirty="0">
                        <a:latin typeface="Arial"/>
                        <a:ea typeface="바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 kern="100" dirty="0">
                          <a:latin typeface="Arial"/>
                          <a:ea typeface="바탕"/>
                          <a:cs typeface="Times New Roman"/>
                        </a:rPr>
                        <a:t>Maximum Power Level</a:t>
                      </a:r>
                      <a:endParaRPr lang="ko-KR" sz="1400" kern="100" dirty="0">
                        <a:latin typeface="Arial"/>
                        <a:ea typeface="바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981"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 kern="100">
                          <a:latin typeface="Arial"/>
                          <a:ea typeface="바탕"/>
                          <a:cs typeface="Times New Roman"/>
                        </a:rPr>
                        <a:t>1</a:t>
                      </a:r>
                      <a:endParaRPr lang="ko-KR" sz="1400" kern="100">
                        <a:latin typeface="Arial"/>
                        <a:ea typeface="바탕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 kern="100" dirty="0">
                          <a:latin typeface="Arial"/>
                          <a:ea typeface="바탕"/>
                          <a:cs typeface="Times New Roman"/>
                        </a:rPr>
                        <a:t>1</a:t>
                      </a:r>
                      <a:endParaRPr lang="ko-KR" sz="1400" kern="100" dirty="0">
                        <a:latin typeface="Arial"/>
                        <a:ea typeface="바탕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 kern="100" dirty="0">
                          <a:latin typeface="Arial"/>
                          <a:ea typeface="바탕"/>
                          <a:cs typeface="Times New Roman"/>
                        </a:rPr>
                        <a:t>1</a:t>
                      </a:r>
                      <a:endParaRPr lang="ko-KR" sz="1400" kern="100" dirty="0">
                        <a:latin typeface="Arial"/>
                        <a:ea typeface="바탕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White Space Map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Additional fields White Space Map Information</a:t>
            </a:r>
          </a:p>
          <a:p>
            <a:pPr lvl="1"/>
            <a:r>
              <a:rPr lang="en-US" altLang="ko-KR" dirty="0" smtClean="0"/>
              <a:t>Device Type</a:t>
            </a:r>
          </a:p>
          <a:p>
            <a:pPr lvl="2"/>
            <a:r>
              <a:rPr lang="en-US" altLang="ko-KR" dirty="0" smtClean="0"/>
              <a:t>Identifies the type of devices that WSM is applied</a:t>
            </a:r>
          </a:p>
          <a:p>
            <a:pPr lvl="1"/>
            <a:r>
              <a:rPr lang="en-US" altLang="ko-KR" dirty="0" smtClean="0"/>
              <a:t>Channel Valid Time</a:t>
            </a:r>
          </a:p>
          <a:p>
            <a:pPr lvl="2"/>
            <a:r>
              <a:rPr lang="en-US" altLang="ko-KR" dirty="0" smtClean="0"/>
              <a:t>Should Channel Valid Time be per each available channels or per WSM? </a:t>
            </a:r>
          </a:p>
          <a:p>
            <a:pPr lvl="3"/>
            <a:r>
              <a:rPr lang="en-US" altLang="ko-KR" dirty="0" smtClean="0"/>
              <a:t>Fixed or Mode II devices need the Channel Valid Time for each channel</a:t>
            </a:r>
          </a:p>
          <a:p>
            <a:pPr lvl="3"/>
            <a:r>
              <a:rPr lang="en-US" altLang="ko-KR" dirty="0" smtClean="0"/>
              <a:t>Mode I devices may not need the Channel Valid Time for each channel</a:t>
            </a:r>
          </a:p>
          <a:p>
            <a:pPr lvl="3"/>
            <a:r>
              <a:rPr lang="en-US" altLang="ko-KR" dirty="0" smtClean="0"/>
              <a:t>Mode I devices</a:t>
            </a:r>
            <a:r>
              <a:rPr lang="en-US" altLang="ko-KR" dirty="0" smtClean="0"/>
              <a:t> shall listen to Contact Verification Signal every 60 seconds</a:t>
            </a:r>
          </a:p>
          <a:p>
            <a:pPr lvl="3"/>
            <a:r>
              <a:rPr lang="en-US" altLang="ko-KR" dirty="0" smtClean="0"/>
              <a:t>Channel Valid Time may not be present according to the Device Type</a:t>
            </a:r>
          </a:p>
          <a:p>
            <a:pPr lvl="3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 2011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 Kim,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98EEF231-D293-4A2A-ACF6-92C3F4EC4CD6}" type="slidenum">
              <a:rPr lang="en-US" altLang="ko-KR" smtClean="0"/>
              <a:pPr/>
              <a:t>5</a:t>
            </a:fld>
            <a:endParaRPr lang="en-US" altLang="ko-K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White Space Map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Proposed White </a:t>
            </a:r>
            <a:r>
              <a:rPr lang="en-US" altLang="ko-KR" dirty="0" smtClean="0"/>
              <a:t>Space Map </a:t>
            </a:r>
            <a:r>
              <a:rPr lang="en-US" altLang="ko-KR" dirty="0" smtClean="0"/>
              <a:t>Information </a:t>
            </a:r>
          </a:p>
          <a:p>
            <a:pPr lvl="1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 2011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 Kim,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98EEF231-D293-4A2A-ACF6-92C3F4EC4CD6}" type="slidenum">
              <a:rPr lang="en-US" altLang="ko-KR" smtClean="0"/>
              <a:pPr/>
              <a:t>6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571472" y="2651119"/>
          <a:ext cx="8286809" cy="1563699"/>
        </p:xfrm>
        <a:graphic>
          <a:graphicData uri="http://schemas.openxmlformats.org/drawingml/2006/table">
            <a:tbl>
              <a:tblPr/>
              <a:tblGrid>
                <a:gridCol w="785818"/>
                <a:gridCol w="1071570"/>
                <a:gridCol w="928694"/>
                <a:gridCol w="1571636"/>
                <a:gridCol w="2071702"/>
                <a:gridCol w="1857389"/>
              </a:tblGrid>
              <a:tr h="724804"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GB" sz="1400" kern="100" dirty="0">
                        <a:latin typeface="Arial"/>
                        <a:ea typeface="바탕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GB" sz="1400" kern="100" dirty="0">
                        <a:latin typeface="Arial"/>
                        <a:ea typeface="바탕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GB" sz="1400" kern="100" dirty="0">
                        <a:latin typeface="Arial"/>
                        <a:ea typeface="바탕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 kern="100" dirty="0">
                          <a:latin typeface="Arial"/>
                          <a:ea typeface="바탕"/>
                          <a:cs typeface="Times New Roman"/>
                        </a:rPr>
                        <a:t>These </a:t>
                      </a:r>
                      <a:r>
                        <a:rPr lang="en-GB" sz="1400" kern="100" dirty="0" smtClean="0">
                          <a:latin typeface="Arial"/>
                          <a:ea typeface="바탕"/>
                          <a:cs typeface="Times New Roman"/>
                        </a:rPr>
                        <a:t>three </a:t>
                      </a:r>
                      <a:r>
                        <a:rPr lang="en-GB" sz="1400" kern="100" dirty="0">
                          <a:latin typeface="Arial"/>
                          <a:ea typeface="바탕"/>
                          <a:cs typeface="Times New Roman"/>
                        </a:rPr>
                        <a:t>fields are repeated, as determined by the Length field</a:t>
                      </a:r>
                      <a:endParaRPr lang="ko-KR" sz="1400" kern="100" dirty="0">
                        <a:latin typeface="Arial"/>
                        <a:ea typeface="바탕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GB" sz="1400" kern="100" dirty="0">
                        <a:latin typeface="Arial"/>
                        <a:ea typeface="바탕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337"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GB" sz="1400" kern="100">
                        <a:latin typeface="Arial"/>
                        <a:ea typeface="바탕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altLang="ko-KR" sz="1400" u="sng" kern="100" dirty="0" smtClean="0">
                          <a:latin typeface="Arial"/>
                          <a:ea typeface="바탕"/>
                          <a:cs typeface="Times New Roman"/>
                        </a:rPr>
                        <a:t>Device Type</a:t>
                      </a:r>
                      <a:endParaRPr lang="ko-KR" sz="1400" u="sng" kern="100" dirty="0">
                        <a:latin typeface="Arial"/>
                        <a:ea typeface="바탕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 kern="100" dirty="0">
                          <a:latin typeface="Arial"/>
                          <a:ea typeface="바탕"/>
                          <a:cs typeface="Times New Roman"/>
                        </a:rPr>
                        <a:t>Map ID</a:t>
                      </a:r>
                      <a:endParaRPr lang="ko-KR" sz="1400" kern="100" dirty="0">
                        <a:latin typeface="Arial"/>
                        <a:ea typeface="바탕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 kern="100" dirty="0">
                          <a:latin typeface="Arial"/>
                          <a:ea typeface="바탕"/>
                          <a:cs typeface="Times New Roman"/>
                        </a:rPr>
                        <a:t>Channel Number </a:t>
                      </a:r>
                      <a:endParaRPr lang="ko-KR" sz="1400" kern="100" dirty="0">
                        <a:latin typeface="Arial"/>
                        <a:ea typeface="바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 kern="100" dirty="0">
                          <a:latin typeface="Arial"/>
                          <a:ea typeface="바탕"/>
                          <a:cs typeface="Times New Roman"/>
                        </a:rPr>
                        <a:t>Maximum Power Level</a:t>
                      </a:r>
                      <a:endParaRPr lang="ko-KR" sz="1400" kern="100" dirty="0">
                        <a:latin typeface="Arial"/>
                        <a:ea typeface="바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 u="sng" kern="100" dirty="0" smtClean="0">
                          <a:latin typeface="Arial"/>
                          <a:ea typeface="바탕"/>
                          <a:cs typeface="Times New Roman"/>
                        </a:rPr>
                        <a:t>Valid </a:t>
                      </a:r>
                      <a:r>
                        <a:rPr lang="en-GB" sz="1400" u="sng" kern="100" dirty="0">
                          <a:latin typeface="Arial"/>
                          <a:ea typeface="바탕"/>
                          <a:cs typeface="Times New Roman"/>
                        </a:rPr>
                        <a:t>Time (Optional)</a:t>
                      </a:r>
                      <a:endParaRPr lang="ko-KR" sz="1400" kern="100" dirty="0">
                        <a:latin typeface="Arial"/>
                        <a:ea typeface="바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558"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 b="1" kern="100" dirty="0">
                          <a:latin typeface="Arial"/>
                          <a:ea typeface="바탕"/>
                          <a:cs typeface="Times New Roman"/>
                        </a:rPr>
                        <a:t>Octets:</a:t>
                      </a:r>
                      <a:endParaRPr lang="ko-KR" sz="1400" kern="100" dirty="0">
                        <a:latin typeface="Arial"/>
                        <a:ea typeface="바탕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altLang="ko-KR" sz="1400" u="sng" kern="100" dirty="0" smtClean="0">
                          <a:latin typeface="Arial"/>
                          <a:ea typeface="바탕"/>
                          <a:cs typeface="Times New Roman"/>
                        </a:rPr>
                        <a:t>1</a:t>
                      </a:r>
                      <a:endParaRPr lang="ko-KR" sz="1400" u="sng" kern="100" dirty="0">
                        <a:latin typeface="Arial"/>
                        <a:ea typeface="바탕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 kern="100">
                          <a:latin typeface="Arial"/>
                          <a:ea typeface="바탕"/>
                          <a:cs typeface="Times New Roman"/>
                        </a:rPr>
                        <a:t>1</a:t>
                      </a:r>
                      <a:endParaRPr lang="ko-KR" sz="1400" kern="100">
                        <a:latin typeface="Arial"/>
                        <a:ea typeface="바탕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 kern="100" dirty="0">
                          <a:latin typeface="Arial"/>
                          <a:ea typeface="바탕"/>
                          <a:cs typeface="Times New Roman"/>
                        </a:rPr>
                        <a:t>1</a:t>
                      </a:r>
                      <a:endParaRPr lang="ko-KR" sz="1400" kern="100" dirty="0">
                        <a:latin typeface="Arial"/>
                        <a:ea typeface="바탕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 kern="100" dirty="0">
                          <a:latin typeface="Arial"/>
                          <a:ea typeface="바탕"/>
                          <a:cs typeface="Times New Roman"/>
                        </a:rPr>
                        <a:t>1</a:t>
                      </a:r>
                      <a:endParaRPr lang="ko-KR" sz="1400" kern="100" dirty="0">
                        <a:latin typeface="Arial"/>
                        <a:ea typeface="바탕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 u="sng" kern="100" dirty="0">
                          <a:latin typeface="Arial"/>
                          <a:ea typeface="바탕"/>
                          <a:cs typeface="Times New Roman"/>
                        </a:rPr>
                        <a:t>1</a:t>
                      </a:r>
                      <a:endParaRPr lang="ko-KR" sz="1400" kern="100" dirty="0">
                        <a:latin typeface="Arial"/>
                        <a:ea typeface="바탕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White Space Map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Any Comments or Suggestions?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 2011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 Kim,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98EEF231-D293-4A2A-ACF6-92C3F4EC4CD6}" type="slidenum">
              <a:rPr lang="en-US" altLang="ko-KR" smtClean="0"/>
              <a:pPr/>
              <a:t>7</a:t>
            </a:fld>
            <a:endParaRPr lang="en-US" altLang="ko-K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555</TotalTime>
  <Words>295</Words>
  <Application>Microsoft PowerPoint</Application>
  <PresentationFormat>화면 슬라이드 쇼(4:3)</PresentationFormat>
  <Paragraphs>87</Paragraphs>
  <Slides>7</Slides>
  <Notes>0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9" baseType="lpstr">
      <vt:lpstr>802-11-Submission</vt:lpstr>
      <vt:lpstr>Microsoft Office Word 97 - 2003 문서</vt:lpstr>
      <vt:lpstr>슬라이드 1</vt:lpstr>
      <vt:lpstr>Abstract</vt:lpstr>
      <vt:lpstr>White Space Map Information</vt:lpstr>
      <vt:lpstr>White Space Map </vt:lpstr>
      <vt:lpstr>White Space Map </vt:lpstr>
      <vt:lpstr>White Space Map </vt:lpstr>
      <vt:lpstr>White Space Map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esunkim1</dc:creator>
  <cp:lastModifiedBy>esunkim1</cp:lastModifiedBy>
  <cp:revision>4</cp:revision>
  <cp:lastPrinted>1998-02-10T13:28:06Z</cp:lastPrinted>
  <dcterms:created xsi:type="dcterms:W3CDTF">2010-08-23T05:01:26Z</dcterms:created>
  <dcterms:modified xsi:type="dcterms:W3CDTF">2011-01-03T10:48:28Z</dcterms:modified>
</cp:coreProperties>
</file>