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69" r:id="rId2"/>
    <p:sldId id="278" r:id="rId3"/>
    <p:sldId id="279" r:id="rId4"/>
    <p:sldId id="280" r:id="rId5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1086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doc.: IEEE 802.11-10/0587r0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David Halasz, Aclara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57331469-CC73-4F6F-814E-517B0B11AA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64951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doc.: IEEE 802.11-10/0587r0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/>
              <a:t>David Halasz, Aclara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7797EB75-BD9E-45DB-A35F-6C321BEA61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455348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802.11-10/0587r0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Month Year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David Halasz, Aclara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EAA737DE-91F0-4B7D-8A18-ED5F5E01B10B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245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45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2010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Halasz, OakTree Wireless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A27BAEC-4E92-428C-ACCA-21570D1D19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2010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Halasz, OakTree Wireless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0B8A76E-7BA7-4C9B-837C-355FCD7B16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2010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Halasz, OakTree Wireless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AA5FCF3-553F-4D02-B98B-995DD4F30E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3375"/>
            <a:ext cx="1123950" cy="2762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Halasz, OakTree Wireless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F280238-5E03-4A90-BACD-D800220B26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2010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Halasz, OakTree Wireless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757BC58-BACD-405D-B618-E32E80D6B6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2010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Halasz, OakTree Wireless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438A36A-A85A-4993-AA9A-DAE717E40F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2010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Halasz, OakTree Wireless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6762A5E-7C72-410F-BAC3-6E6D273799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2010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Halasz, OakTree Wireless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818DF38-7C2F-431A-BC51-6973307295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2010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Halasz, OakTree Wireless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5721EC0-9E3F-4D94-B125-3AEE1BE749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2010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Halasz, OakTree Wireless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0909BE1-62D5-4B97-94AD-A28DFF66D9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2010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Halasz, OakTree Wireless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D5D6F34-4A63-4A43-9856-E699E8924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smtClean="0"/>
              <a:t>November 2010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27888" y="6475413"/>
            <a:ext cx="1316037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 smtClean="0"/>
              <a:t>David Halasz, OakTree Wireless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FCE21BC-3A2D-4A13-9E57-C304A74846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047069" y="332601"/>
            <a:ext cx="339843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802.11-10/1374r0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51" r:id="rId1"/>
    <p:sldLayoutId id="2147484052" r:id="rId2"/>
    <p:sldLayoutId id="2147484053" r:id="rId3"/>
    <p:sldLayoutId id="2147484054" r:id="rId4"/>
    <p:sldLayoutId id="2147484055" r:id="rId5"/>
    <p:sldLayoutId id="2147484056" r:id="rId6"/>
    <p:sldLayoutId id="2147484057" r:id="rId7"/>
    <p:sldLayoutId id="2147484058" r:id="rId8"/>
    <p:sldLayoutId id="2147484059" r:id="rId9"/>
    <p:sldLayoutId id="2147484060" r:id="rId10"/>
    <p:sldLayoutId id="2147484061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November 2010</a:t>
            </a:r>
            <a:endParaRPr lang="en-US" dirty="0" smtClean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David Halasz, OakTree Wireless</a:t>
            </a:r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0AAC8984-FAF7-4BDC-8A43-79AF6F406068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dirty="0" smtClean="0"/>
              <a:t>IEEE 802.11ah Closing Report for November 2010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  <a:noFill/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2010-11-11</a:t>
            </a:r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15874694"/>
              </p:ext>
            </p:extLst>
          </p:nvPr>
        </p:nvGraphicFramePr>
        <p:xfrm>
          <a:off x="534988" y="2327275"/>
          <a:ext cx="7683500" cy="3657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5" name="Document" r:id="rId5" imgW="8700545" imgH="4137772" progId="Word.Document.8">
                  <p:embed/>
                </p:oleObj>
              </mc:Choice>
              <mc:Fallback>
                <p:oleObj name="Document" r:id="rId5" imgW="8700545" imgH="4137772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4988" y="2327275"/>
                        <a:ext cx="7683500" cy="3657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Activity in </a:t>
            </a:r>
            <a:r>
              <a:rPr lang="en-US" dirty="0" err="1" smtClean="0"/>
              <a:t>TGah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Officer elections</a:t>
            </a:r>
          </a:p>
          <a:p>
            <a:pPr lvl="1"/>
            <a:r>
              <a:rPr lang="en-US" dirty="0" smtClean="0"/>
              <a:t>Dave Halasz: TG Chair, Jae-</a:t>
            </a:r>
            <a:r>
              <a:rPr lang="en-US" dirty="0" err="1" smtClean="0"/>
              <a:t>Hyung</a:t>
            </a:r>
            <a:r>
              <a:rPr lang="en-US" dirty="0" smtClean="0"/>
              <a:t> Song: TG Secretary</a:t>
            </a:r>
          </a:p>
          <a:p>
            <a:pPr lvl="1"/>
            <a:r>
              <a:rPr lang="en-US" dirty="0" smtClean="0"/>
              <a:t>OPEN: TG Editor</a:t>
            </a:r>
          </a:p>
          <a:p>
            <a:r>
              <a:rPr lang="en-US" dirty="0" smtClean="0"/>
              <a:t>Some initial OFDM submissions were made.</a:t>
            </a:r>
          </a:p>
          <a:p>
            <a:pPr lvl="1"/>
            <a:r>
              <a:rPr lang="en-US" dirty="0" smtClean="0"/>
              <a:t>10/1305 802.15.4g OFDM Overview</a:t>
            </a:r>
          </a:p>
          <a:p>
            <a:pPr lvl="1"/>
            <a:r>
              <a:rPr lang="en-US" dirty="0" smtClean="0"/>
              <a:t>10/536 &amp; 10/1314 Re-banding and Eight clocking</a:t>
            </a:r>
          </a:p>
          <a:p>
            <a:r>
              <a:rPr lang="en-US" dirty="0" smtClean="0"/>
              <a:t>Call for submissions made</a:t>
            </a:r>
          </a:p>
          <a:p>
            <a:pPr lvl="1"/>
            <a:r>
              <a:rPr lang="en-US" dirty="0" smtClean="0"/>
              <a:t>10/1373 Call for submissions email</a:t>
            </a:r>
          </a:p>
          <a:p>
            <a:pPr lvl="2"/>
            <a:r>
              <a:rPr lang="en-US" sz="2000" dirty="0" smtClean="0"/>
              <a:t>Initial submissions (Overviews) due in January</a:t>
            </a:r>
          </a:p>
          <a:p>
            <a:pPr lvl="2"/>
            <a:r>
              <a:rPr lang="en-US" sz="2000" dirty="0" smtClean="0"/>
              <a:t>Final submissions (Draft text) due in March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David Halasz, OakTree Wireless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Going forward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Follow up on supporting submissions</a:t>
            </a:r>
          </a:p>
          <a:p>
            <a:pPr lvl="1"/>
            <a:r>
              <a:rPr lang="en-US" dirty="0" smtClean="0"/>
              <a:t>10/1313 Channel Models</a:t>
            </a:r>
          </a:p>
          <a:p>
            <a:pPr lvl="1"/>
            <a:r>
              <a:rPr lang="en-US" dirty="0" smtClean="0"/>
              <a:t>10/1044 Use Cases</a:t>
            </a:r>
          </a:p>
          <a:p>
            <a:pPr lvl="1"/>
            <a:r>
              <a:rPr lang="en-US" dirty="0" smtClean="0"/>
              <a:t>Follow up on current and future baseline OFDM proposals</a:t>
            </a:r>
          </a:p>
          <a:p>
            <a:pPr lvl="2"/>
            <a:r>
              <a:rPr lang="en-US" sz="2000" dirty="0" smtClean="0"/>
              <a:t>Motions to adopt draft text appropriate in March of 2011</a:t>
            </a:r>
          </a:p>
          <a:p>
            <a:pPr lvl="1"/>
            <a:r>
              <a:rPr lang="en-US" dirty="0" smtClean="0"/>
              <a:t>Follow up on bands. For instance 10/1206 (India) and 10/1217 (US)</a:t>
            </a:r>
          </a:p>
          <a:p>
            <a:pPr lvl="1"/>
            <a:r>
              <a:rPr lang="en-US" dirty="0" smtClean="0"/>
              <a:t>Follow up on changes needed by the MAC. For instance, 10/1268 (Low Power), 10/1299 and 10/1326.</a:t>
            </a:r>
            <a:endParaRPr lang="en-US" dirty="0"/>
          </a:p>
          <a:p>
            <a:r>
              <a:rPr lang="en-US" dirty="0" smtClean="0"/>
              <a:t>Other docs</a:t>
            </a:r>
          </a:p>
          <a:p>
            <a:pPr lvl="1"/>
            <a:r>
              <a:rPr lang="en-US" dirty="0" smtClean="0"/>
              <a:t>10/1298r6 </a:t>
            </a:r>
            <a:r>
              <a:rPr lang="en-US" dirty="0" err="1" smtClean="0"/>
              <a:t>TGah</a:t>
            </a:r>
            <a:r>
              <a:rPr lang="en-US" dirty="0" smtClean="0"/>
              <a:t> November Agenda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David Halasz, OakTree Wireless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51911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Teleconferences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December 6</a:t>
            </a:r>
            <a:r>
              <a:rPr lang="en-US" baseline="30000" dirty="0" smtClean="0"/>
              <a:t>th</a:t>
            </a:r>
            <a:r>
              <a:rPr lang="en-US" dirty="0" smtClean="0"/>
              <a:t>, 2010  6:30 PM Eastern US</a:t>
            </a:r>
          </a:p>
          <a:p>
            <a:r>
              <a:rPr lang="en-US" dirty="0" smtClean="0"/>
              <a:t>January 10</a:t>
            </a:r>
            <a:r>
              <a:rPr lang="en-US" baseline="30000" dirty="0" smtClean="0"/>
              <a:t>th</a:t>
            </a:r>
            <a:r>
              <a:rPr lang="en-US" dirty="0" smtClean="0"/>
              <a:t>, 2010  6:30 PM Eastern US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David Halasz, OakTree Wireless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4443668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PathProtect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802-11-PathProtection</Template>
  <TotalTime>931</TotalTime>
  <Words>216</Words>
  <Application>Microsoft Office PowerPoint</Application>
  <PresentationFormat>On-screen Show (4:3)</PresentationFormat>
  <Paragraphs>43</Paragraphs>
  <Slides>4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6" baseType="lpstr">
      <vt:lpstr>802-11-PathProtection</vt:lpstr>
      <vt:lpstr>Document</vt:lpstr>
      <vt:lpstr>IEEE 802.11ah Closing Report for November 2010</vt:lpstr>
      <vt:lpstr>Activity in TGah</vt:lpstr>
      <vt:lpstr>Going forward</vt:lpstr>
      <vt:lpstr>Teleconferences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Sub 1 GHz July Agenda</dc:title>
  <dc:creator>David Halasz</dc:creator>
  <cp:lastModifiedBy>Dave Halasz</cp:lastModifiedBy>
  <cp:revision>121</cp:revision>
  <cp:lastPrinted>1998-02-10T13:28:06Z</cp:lastPrinted>
  <dcterms:created xsi:type="dcterms:W3CDTF">2009-11-09T00:32:22Z</dcterms:created>
  <dcterms:modified xsi:type="dcterms:W3CDTF">2010-11-11T16:01:47Z</dcterms:modified>
</cp:coreProperties>
</file>