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78" r:id="rId3"/>
    <p:sldId id="279" r:id="rId4"/>
    <p:sldId id="280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Halasz, Aclara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802.11-10/0587r0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Aclara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27888" y="6475413"/>
            <a:ext cx="13160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802.11-10/1374r0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2010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Halasz, OakTree Wireless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Closing Report for November 2010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2010-11-11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874694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Document" r:id="rId5" imgW="8700545" imgH="4137772" progId="Word.Document.8">
                  <p:embed/>
                </p:oleObj>
              </mc:Choice>
              <mc:Fallback>
                <p:oleObj name="Document" r:id="rId5" imgW="8700545" imgH="413777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in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Officer elections</a:t>
            </a:r>
          </a:p>
          <a:p>
            <a:pPr lvl="1"/>
            <a:r>
              <a:rPr lang="en-US" dirty="0" smtClean="0"/>
              <a:t>Dave Halasz: TG Chair, Jae-</a:t>
            </a:r>
            <a:r>
              <a:rPr lang="en-US" dirty="0" err="1" smtClean="0"/>
              <a:t>Hyung</a:t>
            </a:r>
            <a:r>
              <a:rPr lang="en-US" dirty="0" smtClean="0"/>
              <a:t> Song: TG Secretary</a:t>
            </a:r>
          </a:p>
          <a:p>
            <a:pPr lvl="1"/>
            <a:r>
              <a:rPr lang="en-US" dirty="0" smtClean="0"/>
              <a:t>OPEN: TG Editor</a:t>
            </a:r>
          </a:p>
          <a:p>
            <a:r>
              <a:rPr lang="en-US" dirty="0" smtClean="0"/>
              <a:t>Some initial OFDM submissions were made.</a:t>
            </a:r>
          </a:p>
          <a:p>
            <a:pPr lvl="1"/>
            <a:r>
              <a:rPr lang="en-US" dirty="0" smtClean="0"/>
              <a:t>10/1305 802.15.4g OFDM Overview</a:t>
            </a:r>
          </a:p>
          <a:p>
            <a:pPr lvl="1"/>
            <a:r>
              <a:rPr lang="en-US" dirty="0" smtClean="0"/>
              <a:t>10/536 &amp; 10/1314 Re-banding and Eight clocking</a:t>
            </a:r>
          </a:p>
          <a:p>
            <a:r>
              <a:rPr lang="en-US" dirty="0" smtClean="0"/>
              <a:t>Call for submissions made</a:t>
            </a:r>
          </a:p>
          <a:p>
            <a:pPr lvl="1"/>
            <a:r>
              <a:rPr lang="en-US" dirty="0" smtClean="0"/>
              <a:t>10/1373 Call for submissions email</a:t>
            </a:r>
          </a:p>
          <a:p>
            <a:pPr lvl="2"/>
            <a:r>
              <a:rPr lang="en-US" sz="2000" dirty="0" smtClean="0"/>
              <a:t>Initial submissions (Overviews) due in January</a:t>
            </a:r>
          </a:p>
          <a:p>
            <a:pPr lvl="2"/>
            <a:r>
              <a:rPr lang="en-US" sz="2000" dirty="0" smtClean="0"/>
              <a:t>Final submissions (Draft text) due in March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up on supporting submissions</a:t>
            </a:r>
          </a:p>
          <a:p>
            <a:pPr lvl="1"/>
            <a:r>
              <a:rPr lang="en-US" dirty="0" smtClean="0"/>
              <a:t>10/1313 Channel Models</a:t>
            </a:r>
          </a:p>
          <a:p>
            <a:pPr lvl="1"/>
            <a:r>
              <a:rPr lang="en-US" dirty="0" smtClean="0"/>
              <a:t>10/1044 Use Cases</a:t>
            </a:r>
          </a:p>
          <a:p>
            <a:pPr lvl="1"/>
            <a:r>
              <a:rPr lang="en-US" dirty="0" smtClean="0"/>
              <a:t>Follow up on current and future baseline OFDM proposals</a:t>
            </a:r>
          </a:p>
          <a:p>
            <a:pPr lvl="2"/>
            <a:r>
              <a:rPr lang="en-US" sz="2000" dirty="0" smtClean="0"/>
              <a:t>Motions to adopt draft text appropriate in March of 2011</a:t>
            </a:r>
          </a:p>
          <a:p>
            <a:pPr lvl="1"/>
            <a:r>
              <a:rPr lang="en-US" dirty="0" smtClean="0"/>
              <a:t>Follow up on bands. For instance 10/1206 (India) and 10/1217 (US)</a:t>
            </a:r>
          </a:p>
          <a:p>
            <a:pPr lvl="1"/>
            <a:r>
              <a:rPr lang="en-US" dirty="0" smtClean="0"/>
              <a:t>Follow up on changes needed by the MAC. For instance, 10/1268 (Low Power), 10/1299 and 10/1326.</a:t>
            </a:r>
            <a:endParaRPr lang="en-US" dirty="0"/>
          </a:p>
          <a:p>
            <a:r>
              <a:rPr lang="en-US" dirty="0" smtClean="0"/>
              <a:t>Other docs</a:t>
            </a:r>
          </a:p>
          <a:p>
            <a:pPr lvl="1"/>
            <a:r>
              <a:rPr lang="en-US" dirty="0" smtClean="0"/>
              <a:t>10/1298r6 </a:t>
            </a:r>
            <a:r>
              <a:rPr lang="en-US" dirty="0" err="1" smtClean="0"/>
              <a:t>TGah</a:t>
            </a:r>
            <a:r>
              <a:rPr lang="en-US" dirty="0" smtClean="0"/>
              <a:t> November Agenda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91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December 6</a:t>
            </a:r>
            <a:r>
              <a:rPr lang="en-US" baseline="30000" dirty="0" smtClean="0"/>
              <a:t>th</a:t>
            </a:r>
            <a:r>
              <a:rPr lang="en-US" dirty="0" smtClean="0"/>
              <a:t>, 2010  6:30 PM Eastern US</a:t>
            </a:r>
          </a:p>
          <a:p>
            <a:r>
              <a:rPr lang="en-US" dirty="0" smtClean="0"/>
              <a:t>January 10</a:t>
            </a:r>
            <a:r>
              <a:rPr lang="en-US" baseline="30000" dirty="0" smtClean="0"/>
              <a:t>th</a:t>
            </a:r>
            <a:r>
              <a:rPr lang="en-US" dirty="0" smtClean="0"/>
              <a:t>, 2010  6:30 PM Eastern 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931</TotalTime>
  <Words>216</Words>
  <Application>Microsoft Office PowerPoint</Application>
  <PresentationFormat>On-screen Show (4:3)</PresentationFormat>
  <Paragraphs>43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802-11-PathProtection</vt:lpstr>
      <vt:lpstr>Document</vt:lpstr>
      <vt:lpstr>IEEE 802.11ah Closing Report for November 2010</vt:lpstr>
      <vt:lpstr>Activity in TGah</vt:lpstr>
      <vt:lpstr>Going forward</vt:lpstr>
      <vt:lpstr>Teleconferences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 1 GHz July Agenda</dc:title>
  <dc:creator>David Halasz</dc:creator>
  <cp:lastModifiedBy>Dave Halasz</cp:lastModifiedBy>
  <cp:revision>121</cp:revision>
  <cp:lastPrinted>1998-02-10T13:28:06Z</cp:lastPrinted>
  <dcterms:created xsi:type="dcterms:W3CDTF">2009-11-09T00:32:22Z</dcterms:created>
  <dcterms:modified xsi:type="dcterms:W3CDTF">2010-11-11T16:01:47Z</dcterms:modified>
</cp:coreProperties>
</file>