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4" r:id="rId3"/>
    <p:sldId id="433" r:id="rId4"/>
    <p:sldId id="429" r:id="rId5"/>
    <p:sldId id="434" r:id="rId6"/>
    <p:sldId id="436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99"/>
    <a:srgbClr val="FF9966"/>
    <a:srgbClr val="FF9933"/>
    <a:srgbClr val="FF0000"/>
    <a:srgbClr val="9900FF"/>
    <a:srgbClr val="0099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7" autoAdjust="0"/>
    <p:restoredTop sz="86448" autoAdjust="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F6AF330-FA56-45F7-B6F5-C5FE82CE5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7FC6764B-3948-49FA-82F4-4C03DAB33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802.11-06/0528r0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2006</a:t>
            </a:r>
          </a:p>
        </p:txBody>
      </p:sp>
      <p:sp>
        <p:nvSpPr>
          <p:cNvPr id="829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Kraemer, Marvell</a:t>
            </a:r>
          </a:p>
        </p:txBody>
      </p:sp>
      <p:sp>
        <p:nvSpPr>
          <p:cNvPr id="829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256571C-51D6-456C-9D3C-8BE1F893165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29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802.11-06/0528r0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2006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Kraemer, Marvell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FF6D256-9CED-46CD-9E52-6115AC6C745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69B343-5E30-4C21-940C-73EC71864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E276F3-0617-497A-93A6-F06869F2E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B407A7-04B5-497A-8061-ACF44B95B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B3A08D-B0AE-41E9-9486-0FA017F6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E914F3-8574-4F96-8B77-778AA2F44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0A4413-3F8B-43F5-BD2E-E315EF026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6F0CA6-96CA-44F5-BE2A-787F12E9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E22203-088B-4205-A2FC-F9F81DAF4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48716B-0F3F-4349-917C-D868A22F9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194A79-E96E-443B-A66A-884DDDBF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A185B3-3934-47E5-9BE0-B7675C4D1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D2681D21-05A8-442D-9BE8-9B52DE9B0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802.11-10/1342r1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AF60963-B9B8-49BE-B29B-775F3AFC3BF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Spectral Mask Absolute </a:t>
            </a:r>
            <a:r>
              <a:rPr lang="en-US" dirty="0" err="1" smtClean="0"/>
              <a:t>vs</a:t>
            </a:r>
            <a:r>
              <a:rPr lang="en-US" dirty="0" smtClean="0"/>
              <a:t> Relative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273300"/>
          <a:ext cx="7734300" cy="2590800"/>
        </p:xfrm>
        <a:graphic>
          <a:graphicData uri="http://schemas.openxmlformats.org/presentationml/2006/ole">
            <p:oleObj spid="_x0000_s1026" name="Document" r:id="rId4" imgW="8284083" imgH="278066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3A65F4A-AF18-4DED-885F-F75A0406AA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Abstract</a:t>
            </a:r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Addressing CID 10088 and CID 10089 of </a:t>
            </a:r>
            <a:r>
              <a:rPr lang="en-GB" dirty="0" err="1" smtClean="0"/>
              <a:t>TGmb</a:t>
            </a:r>
            <a:r>
              <a:rPr lang="en-GB" dirty="0" smtClean="0"/>
              <a:t> SB0</a:t>
            </a:r>
          </a:p>
          <a:p>
            <a:r>
              <a:rPr lang="en-GB" dirty="0" smtClean="0"/>
              <a:t>The newest version of the text describing the TX Mask requirements in several places is confusing and appears to be incorrect</a:t>
            </a:r>
          </a:p>
          <a:p>
            <a:r>
              <a:rPr lang="en-GB" dirty="0" smtClean="0"/>
              <a:t>This document discusses the perceived errors and proposes fixes to each of the TX Mask descriptions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dBr</a:t>
            </a:r>
            <a:r>
              <a:rPr lang="en-US" dirty="0" smtClean="0"/>
              <a:t> values and absolute values are BOTH included in description</a:t>
            </a:r>
          </a:p>
          <a:p>
            <a:pPr lvl="1"/>
            <a:r>
              <a:rPr lang="en-US" dirty="0" err="1" smtClean="0"/>
              <a:t>dBr</a:t>
            </a:r>
            <a:r>
              <a:rPr lang="en-US" dirty="0" smtClean="0"/>
              <a:t> values are relative to the max transmitted power</a:t>
            </a:r>
          </a:p>
          <a:p>
            <a:pPr lvl="1"/>
            <a:r>
              <a:rPr lang="en-US" dirty="0" smtClean="0"/>
              <a:t>Absolute values are absolute</a:t>
            </a:r>
          </a:p>
          <a:p>
            <a:pPr lvl="1"/>
            <a:r>
              <a:rPr lang="en-US" dirty="0" smtClean="0"/>
              <a:t>As transmitted power differs from one implementation or frame transmission to another, relative specification and absolute specification may differ</a:t>
            </a:r>
          </a:p>
          <a:p>
            <a:r>
              <a:rPr lang="en-US" dirty="0" smtClean="0"/>
              <a:t>Proposed solution</a:t>
            </a:r>
          </a:p>
          <a:p>
            <a:pPr lvl="1"/>
            <a:r>
              <a:rPr lang="en-US" dirty="0" smtClean="0"/>
              <a:t>Remove absolute value</a:t>
            </a:r>
          </a:p>
          <a:p>
            <a:pPr lvl="1"/>
            <a:r>
              <a:rPr lang="en-US" dirty="0" smtClean="0"/>
              <a:t>Make relative value relative to max permitted by regulation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B3A08D-B0AE-41E9-9486-0FA017F69E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Existing Clause 17.3.9.3 Transmit Spectrum Mask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For operation using 20 MHz channel spacing, the transmitted spectrum shall have a 0 </a:t>
            </a:r>
            <a:r>
              <a:rPr lang="en-US" dirty="0" err="1" smtClean="0"/>
              <a:t>dBr</a:t>
            </a:r>
            <a:r>
              <a:rPr lang="en-US" dirty="0" smtClean="0"/>
              <a:t> (dB relative to the maximum spectral density of the signal) bandwidth not exceeding 18 MHz, –20 </a:t>
            </a:r>
            <a:r>
              <a:rPr lang="en-US" dirty="0" err="1" smtClean="0"/>
              <a:t>dBr</a:t>
            </a:r>
            <a:r>
              <a:rPr lang="en-US" dirty="0" smtClean="0"/>
              <a:t> at 11 MHz frequency offset, –28 </a:t>
            </a:r>
            <a:r>
              <a:rPr lang="en-US" dirty="0" err="1" smtClean="0"/>
              <a:t>dBr</a:t>
            </a:r>
            <a:r>
              <a:rPr lang="en-US" dirty="0" smtClean="0"/>
              <a:t> at 20 MHz frequency offset, and the maximum of –40 </a:t>
            </a:r>
            <a:r>
              <a:rPr lang="en-US" dirty="0" err="1" smtClean="0"/>
              <a:t>dBr</a:t>
            </a:r>
            <a:r>
              <a:rPr lang="en-US" dirty="0" smtClean="0"/>
              <a:t> and –53 </a:t>
            </a:r>
            <a:r>
              <a:rPr lang="en-US" dirty="0" err="1" smtClean="0"/>
              <a:t>dBm</a:t>
            </a:r>
            <a:r>
              <a:rPr lang="en-US" dirty="0" smtClean="0"/>
              <a:t>/MHz at 30 MHz frequency offset and above. The transmitted spectral density of the transmitted signal shall fall within the spectral mask, as shown in 17-13 (Transmit spectrum mask for 20 MHz transmission). The measurements shall be made using a 100 kHz resolution bandwidth and a 30 kHz video bandwidth.17.3.9.3 Transmit spectrum mask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Clause 17.3.9.3 Transmit Spectrum Mask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For operation using 20 MHz channel spacing, the transmitted spectrum shall have a 0 </a:t>
            </a:r>
            <a:r>
              <a:rPr lang="en-US" sz="1800" dirty="0" err="1" smtClean="0"/>
              <a:t>dBr</a:t>
            </a:r>
            <a:r>
              <a:rPr lang="en-US" sz="1800" dirty="0" smtClean="0"/>
              <a:t> (dB relative to the maximum </a:t>
            </a:r>
            <a:r>
              <a:rPr lang="en-US" sz="1800" dirty="0" smtClean="0">
                <a:solidFill>
                  <a:srgbClr val="FF0000"/>
                </a:solidFill>
              </a:rPr>
              <a:t>permitted </a:t>
            </a:r>
            <a:r>
              <a:rPr lang="en-US" sz="1800" dirty="0" smtClean="0"/>
              <a:t>spectral density of the signal) bandwidth not exceeding 18 MHz, –20 </a:t>
            </a:r>
            <a:r>
              <a:rPr lang="en-US" sz="1800" dirty="0" err="1" smtClean="0"/>
              <a:t>dBr</a:t>
            </a:r>
            <a:r>
              <a:rPr lang="en-US" sz="1800" dirty="0" smtClean="0"/>
              <a:t> at 11 MHz frequency offset, –28 </a:t>
            </a:r>
            <a:r>
              <a:rPr lang="en-US" sz="1800" dirty="0" err="1" smtClean="0"/>
              <a:t>dBr</a:t>
            </a:r>
            <a:r>
              <a:rPr lang="en-US" sz="1800" dirty="0" smtClean="0"/>
              <a:t> at 20 MHz frequency offset, and </a:t>
            </a:r>
            <a:r>
              <a:rPr lang="en-US" sz="1800" dirty="0" smtClean="0">
                <a:solidFill>
                  <a:schemeClr val="bg1">
                    <a:lumMod val="85000"/>
                  </a:schemeClr>
                </a:solidFill>
              </a:rPr>
              <a:t>the maximum of </a:t>
            </a:r>
            <a:r>
              <a:rPr lang="en-US" sz="1800" dirty="0" smtClean="0"/>
              <a:t>–40 </a:t>
            </a:r>
            <a:r>
              <a:rPr lang="en-US" sz="1800" dirty="0" err="1" smtClean="0"/>
              <a:t>dBr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and –53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dBm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/MHz </a:t>
            </a:r>
            <a:r>
              <a:rPr lang="en-US" sz="1800" dirty="0" smtClean="0"/>
              <a:t>at 30 MHz frequency offset and above. The transmitted spectral density of the transmitted signal shall fall within the spectral mask, as shown in 17-13 (Transmit spectrum mask for 20 MHz transmission). The measurements shall be made using a 100 kHz resolution bandwidth and a 30 kHz video bandwidth.</a:t>
            </a:r>
          </a:p>
          <a:p>
            <a:pPr lvl="1"/>
            <a:r>
              <a:rPr lang="en-US" sz="1800" dirty="0" smtClean="0"/>
              <a:t>Also P1049 L52, strike</a:t>
            </a:r>
          </a:p>
          <a:p>
            <a:pPr lvl="2"/>
            <a:r>
              <a:rPr lang="en-US" sz="1600" dirty="0" smtClean="0"/>
              <a:t>t</a:t>
            </a:r>
            <a:r>
              <a:rPr lang="en-US" sz="1600" dirty="0" smtClean="0"/>
              <a:t>he maximum of</a:t>
            </a:r>
          </a:p>
          <a:p>
            <a:pPr lvl="2"/>
            <a:r>
              <a:rPr lang="en-US" sz="1600" dirty="0" smtClean="0"/>
              <a:t>and </a:t>
            </a:r>
            <a:r>
              <a:rPr lang="en-US" sz="1600" dirty="0" smtClean="0"/>
              <a:t>–50 </a:t>
            </a:r>
            <a:r>
              <a:rPr lang="en-US" sz="1600" dirty="0" err="1" smtClean="0"/>
              <a:t>dBm</a:t>
            </a:r>
            <a:r>
              <a:rPr lang="en-US" sz="1600" dirty="0" smtClean="0"/>
              <a:t>/MHz</a:t>
            </a:r>
          </a:p>
          <a:p>
            <a:pPr lvl="1"/>
            <a:r>
              <a:rPr lang="en-US" sz="1800" dirty="0" smtClean="0"/>
              <a:t>P1049 L61, strike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the maximum of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and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–47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dBm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/MHz</a:t>
            </a:r>
            <a:endParaRPr lang="en-US" sz="1600" dirty="0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Clause 19.3.20.1 Transmit Spectrum Mask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When transmitting in a 20 MHz channel, the transmitted spectrum shall have a 0 </a:t>
            </a:r>
            <a:r>
              <a:rPr lang="en-US" dirty="0" err="1" smtClean="0"/>
              <a:t>dBr</a:t>
            </a:r>
            <a:r>
              <a:rPr lang="en-US" dirty="0" smtClean="0"/>
              <a:t> (dB relative to the maximum </a:t>
            </a:r>
            <a:r>
              <a:rPr lang="en-US" dirty="0" smtClean="0">
                <a:solidFill>
                  <a:srgbClr val="C00000"/>
                </a:solidFill>
              </a:rPr>
              <a:t>permitted </a:t>
            </a:r>
            <a:r>
              <a:rPr lang="en-US" dirty="0" smtClean="0"/>
              <a:t>spectral density of the signal) bandwidth not exceeding 18 MHz, –20 </a:t>
            </a:r>
            <a:r>
              <a:rPr lang="en-US" dirty="0" err="1" smtClean="0"/>
              <a:t>dBr</a:t>
            </a:r>
            <a:r>
              <a:rPr lang="en-US" dirty="0" smtClean="0"/>
              <a:t> at 11 MHz frequency offset, –28 </a:t>
            </a:r>
            <a:r>
              <a:rPr lang="en-US" dirty="0" err="1" smtClean="0"/>
              <a:t>dBr</a:t>
            </a:r>
            <a:r>
              <a:rPr lang="en-US" dirty="0" smtClean="0"/>
              <a:t> at 20 MHz frequency offset, and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the maximum of </a:t>
            </a:r>
            <a:r>
              <a:rPr lang="en-US" dirty="0" smtClean="0"/>
              <a:t>–45 </a:t>
            </a:r>
            <a:r>
              <a:rPr lang="en-US" dirty="0" err="1" smtClean="0"/>
              <a:t>dBr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 –53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dBm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/MHz </a:t>
            </a:r>
            <a:r>
              <a:rPr lang="en-US" dirty="0" smtClean="0"/>
              <a:t>at 30 MHz frequency offset and above. The transmitted spectral density of the transmitted signal shall fall within the spectral mask, as shown in Figure 19-17 (Transmit spectral mask for 20 MHz transmission). The measurements shall be made using a 100 kHz resolution bandwidth and a 30 kHz video bandwidth.</a:t>
            </a:r>
          </a:p>
          <a:p>
            <a:pPr lvl="1"/>
            <a:r>
              <a:rPr lang="en-US" dirty="0" smtClean="0"/>
              <a:t>Also, on P1182 L4, strike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maximimum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of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–56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dBm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/MHz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75780</TotalTime>
  <Words>598</Words>
  <Application>Microsoft Office PowerPoint</Application>
  <PresentationFormat>On-screen Show (4:3)</PresentationFormat>
  <Paragraphs>56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Spectral Mask Absolute vs Relative</vt:lpstr>
      <vt:lpstr>Abstract</vt:lpstr>
      <vt:lpstr>Errors</vt:lpstr>
      <vt:lpstr>Existing Clause 17.3.9.3 Transmit Spectrum Mask</vt:lpstr>
      <vt:lpstr>Proposed Clause 17.3.9.3 Transmit Spectrum Mask</vt:lpstr>
      <vt:lpstr>Proposed Clause 19.3.20.1 Transmit Spectrum Mask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TGn Editor Reports 2010</dc:title>
  <dc:creator>Adrian Stephens</dc:creator>
  <cp:lastModifiedBy>mfischer</cp:lastModifiedBy>
  <cp:revision>1150</cp:revision>
  <cp:lastPrinted>1998-02-10T13:28:06Z</cp:lastPrinted>
  <dcterms:created xsi:type="dcterms:W3CDTF">1998-02-10T13:07:52Z</dcterms:created>
  <dcterms:modified xsi:type="dcterms:W3CDTF">2010-11-11T22:35:49Z</dcterms:modified>
</cp:coreProperties>
</file>