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1" r:id="rId4"/>
    <p:sldId id="272" r:id="rId5"/>
    <p:sldId id="274" r:id="rId6"/>
    <p:sldId id="275" r:id="rId7"/>
    <p:sldId id="273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C11E53F1-CF74-428B-84E6-56BE81FEC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BD56129F-5116-42AF-918D-8DF64370F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9C3D5AC-C27A-4FA2-9484-106553D156C4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7EE9424-72AB-4168-91C1-2B9A45169EEB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Bluetooth SIG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D0690B-98C7-43B7-B28B-9B379F0FE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Bluetooth SIG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AE5206-37D5-44B1-8AA5-D29621DED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Bluetooth SIG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B9EE67-AD80-4829-85A5-4A56B56C2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78945" y="6475413"/>
            <a:ext cx="156498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Tom Siep, Bluetooth SIG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4C3B686B-5F31-4F5D-B4B8-8E79D8CBB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Bluetooth SIG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7FA1EF-2460-40D7-8C04-46F284DB6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Bluetooth SIG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969EAA-8F88-4EE1-9F13-912B66609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Bluetooth SIG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A09D80-6FB2-4D83-A697-F082AF2E1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5D43BC-2F8A-494F-90FB-4696020E3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11F365-4E3A-4AB7-ABC3-0F209DA27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2480ED-57FC-498E-A75F-EBA5D9F9B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3A27FF-9F17-4008-A4C9-214B59AED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November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78945" y="6475413"/>
            <a:ext cx="15649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Tom Siep, Bluetooth SIG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DB9BC3DC-147E-4D39-907D-7BD9A2226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</a:t>
            </a:r>
            <a:r>
              <a:rPr lang="en-US" sz="1800" dirty="0" smtClean="0"/>
              <a:t>1331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09600" y="66294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uetooth.com/smartenerg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dirty="0" smtClean="0"/>
              <a:t>November 2010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78945" y="6475413"/>
            <a:ext cx="1564980" cy="184666"/>
          </a:xfrm>
          <a:noFill/>
        </p:spPr>
        <p:txBody>
          <a:bodyPr/>
          <a:lstStyle/>
          <a:p>
            <a:r>
              <a:rPr lang="en-US" dirty="0"/>
              <a:t>Tom Siep, </a:t>
            </a:r>
            <a:r>
              <a:rPr lang="en-US" dirty="0" smtClean="0"/>
              <a:t>Bluetooth SIG</a:t>
            </a:r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9A38011-C31F-43C9-89EE-E753E9DAE100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 and Bluetooth Technology: Natural Allies 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2010-11-09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4350" y="2279650"/>
          <a:ext cx="7915275" cy="2855913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dirty="0"/>
              <a:t>November 2010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78945" y="6475413"/>
            <a:ext cx="1564980" cy="184666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Tom Siep, Bluetooth SIG</a:t>
            </a:r>
            <a:endParaRPr lang="en-US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4ACB902-61B6-45A3-A026-ED8036794CDE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two most successful short range wireless solutions are frequently co-located on the same chip.  We in the Bluetooth SIG Smart Energy effort believe each of our technologies have unique strengths that we can contribute to a solution for the Smart Grid.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This presentations introduces the new structure of the Bluetooth SIG and proposes a relationship where we can explore the possibilities. 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structure in the Bluetooth SIG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October the Bluetooth SIG decided to realign its road mapping process into BETs </a:t>
            </a:r>
            <a:r>
              <a:rPr lang="en-US" sz="1800" dirty="0" smtClean="0"/>
              <a:t>(Bluetooth Ecosystem Teams)</a:t>
            </a:r>
            <a:endParaRPr lang="en-US" dirty="0" smtClean="0"/>
          </a:p>
          <a:p>
            <a:pPr lvl="1"/>
            <a:r>
              <a:rPr lang="en-US" dirty="0" smtClean="0"/>
              <a:t>Mobile Phone</a:t>
            </a:r>
          </a:p>
          <a:p>
            <a:pPr lvl="1"/>
            <a:r>
              <a:rPr lang="en-US" dirty="0" smtClean="0"/>
              <a:t>Automotive</a:t>
            </a:r>
          </a:p>
          <a:p>
            <a:pPr lvl="1"/>
            <a:r>
              <a:rPr lang="en-US" dirty="0" smtClean="0"/>
              <a:t>CE and PC</a:t>
            </a:r>
          </a:p>
          <a:p>
            <a:pPr lvl="1"/>
            <a:r>
              <a:rPr lang="en-US" dirty="0" smtClean="0"/>
              <a:t>Heath and Fitness</a:t>
            </a:r>
          </a:p>
          <a:p>
            <a:pPr lvl="1"/>
            <a:r>
              <a:rPr lang="en-US" dirty="0" smtClean="0"/>
              <a:t>Smart Energy</a:t>
            </a:r>
          </a:p>
          <a:p>
            <a:r>
              <a:rPr lang="en-US" dirty="0" smtClean="0"/>
              <a:t>Smart Energy initially promotes “classic” Bluetooth, but will rapidly evolve to “low energy” </a:t>
            </a:r>
          </a:p>
          <a:p>
            <a:pPr lvl="1"/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dirty="0"/>
              <a:t>November 2010</a:t>
            </a:r>
            <a:endParaRPr lang="en-US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dirty="0"/>
              <a:t>Tom Siep, Bluetooth SIG</a:t>
            </a:r>
            <a:endParaRPr lang="en-US" dirty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25F8FC1-4627-4989-9A41-CAA9B7CCFB7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Business of the BETs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Develop strategy and business development</a:t>
            </a:r>
          </a:p>
          <a:p>
            <a:pPr lvl="1"/>
            <a:r>
              <a:rPr lang="en-US" dirty="0" smtClean="0"/>
              <a:t>Act as </a:t>
            </a:r>
            <a:r>
              <a:rPr lang="en-US" dirty="0" smtClean="0"/>
              <a:t>if they were a full business or a business startup.  </a:t>
            </a:r>
          </a:p>
          <a:p>
            <a:pPr lvl="1"/>
            <a:r>
              <a:rPr lang="en-US" dirty="0" smtClean="0"/>
              <a:t>Strategy </a:t>
            </a:r>
            <a:r>
              <a:rPr lang="en-US" dirty="0" smtClean="0"/>
              <a:t>will be different for </a:t>
            </a:r>
            <a:r>
              <a:rPr lang="en-US" dirty="0" smtClean="0"/>
              <a:t>each BET</a:t>
            </a:r>
            <a:endParaRPr lang="en-US" dirty="0" smtClean="0"/>
          </a:p>
          <a:p>
            <a:pPr lvl="1"/>
            <a:r>
              <a:rPr lang="en-US" dirty="0" smtClean="0"/>
              <a:t>Evangelization </a:t>
            </a:r>
            <a:r>
              <a:rPr lang="en-US" dirty="0" smtClean="0"/>
              <a:t>for the segment </a:t>
            </a:r>
          </a:p>
          <a:p>
            <a:pPr lvl="1"/>
            <a:r>
              <a:rPr lang="en-US" dirty="0" smtClean="0"/>
              <a:t>Define/maintain use cases</a:t>
            </a:r>
          </a:p>
          <a:p>
            <a:pPr lvl="1"/>
            <a:r>
              <a:rPr lang="en-US" dirty="0" smtClean="0"/>
              <a:t>Establish liaisons</a:t>
            </a:r>
            <a:endParaRPr lang="en-US" dirty="0" smtClean="0"/>
          </a:p>
          <a:p>
            <a:pPr lvl="0"/>
            <a:r>
              <a:rPr lang="en-US" dirty="0" smtClean="0"/>
              <a:t>Relationships established by Smart Energy</a:t>
            </a:r>
          </a:p>
          <a:p>
            <a:pPr lvl="1"/>
            <a:r>
              <a:rPr lang="en-US" dirty="0" smtClean="0"/>
              <a:t>SGiP</a:t>
            </a:r>
          </a:p>
          <a:p>
            <a:pPr lvl="1"/>
            <a:r>
              <a:rPr lang="en-US" dirty="0" smtClean="0"/>
              <a:t>ITU</a:t>
            </a:r>
          </a:p>
          <a:p>
            <a:pPr lvl="1"/>
            <a:r>
              <a:rPr lang="en-US" dirty="0" smtClean="0"/>
              <a:t>Others in progress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Tom Siep, Bluetooth SIG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C3B686B-5F31-4F5D-B4B8-8E79D8CBB9B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Smart Energy BET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sz="2000" dirty="0" smtClean="0"/>
              <a:t>Smart Energy</a:t>
            </a:r>
            <a:r>
              <a:rPr lang="en-US" sz="2000" dirty="0" smtClean="0"/>
              <a:t> definition</a:t>
            </a:r>
          </a:p>
          <a:p>
            <a:pPr lvl="1"/>
            <a:r>
              <a:rPr lang="en-US" sz="1800" dirty="0" smtClean="0"/>
              <a:t>devices that participate in the interactions between devices around the home that use or control energy</a:t>
            </a:r>
          </a:p>
          <a:p>
            <a:pPr lvl="1"/>
            <a:r>
              <a:rPr lang="en-US" sz="1800" dirty="0" smtClean="0"/>
              <a:t>Primary use case is sensor/actuator-related</a:t>
            </a:r>
          </a:p>
          <a:p>
            <a:r>
              <a:rPr lang="en-US" sz="2000" dirty="0" smtClean="0"/>
              <a:t>Market Segments</a:t>
            </a:r>
          </a:p>
          <a:p>
            <a:pPr lvl="1"/>
            <a:r>
              <a:rPr lang="en-US" sz="1800" dirty="0" smtClean="0"/>
              <a:t>metering domain</a:t>
            </a:r>
          </a:p>
          <a:p>
            <a:pPr lvl="1"/>
            <a:r>
              <a:rPr lang="en-US" sz="1800" dirty="0" smtClean="0"/>
              <a:t>domestic HVAC (Heating Ventilation, Air Conditioning) domain</a:t>
            </a:r>
          </a:p>
          <a:p>
            <a:pPr lvl="1"/>
            <a:r>
              <a:rPr lang="en-US" sz="1800" dirty="0" smtClean="0"/>
              <a:t>the appliance domain</a:t>
            </a:r>
          </a:p>
          <a:p>
            <a:pPr lvl="1"/>
            <a:r>
              <a:rPr lang="en-US" sz="1800" dirty="0" smtClean="0"/>
              <a:t>command and control of the home to facilitate energy management</a:t>
            </a:r>
          </a:p>
          <a:p>
            <a:r>
              <a:rPr lang="en-US" sz="2000" dirty="0" smtClean="0"/>
              <a:t>External Interaction</a:t>
            </a:r>
          </a:p>
          <a:p>
            <a:pPr lvl="1"/>
            <a:r>
              <a:rPr lang="en-US" sz="1800" dirty="0" smtClean="0"/>
              <a:t>press relations</a:t>
            </a:r>
          </a:p>
          <a:p>
            <a:pPr lvl="1"/>
            <a:r>
              <a:rPr lang="en-US" sz="1800" dirty="0" smtClean="0"/>
              <a:t>governmental policy bodies</a:t>
            </a:r>
          </a:p>
          <a:p>
            <a:pPr lvl="1"/>
            <a:r>
              <a:rPr lang="en-US" sz="1800" dirty="0" smtClean="0"/>
              <a:t>member outreach</a:t>
            </a:r>
          </a:p>
          <a:p>
            <a:pPr lvl="1"/>
            <a:r>
              <a:rPr lang="en-US" sz="1800" dirty="0" smtClean="0"/>
              <a:t>standards coordination</a:t>
            </a:r>
            <a:endParaRPr lang="en-US" sz="18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Bluetooth SIG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C3B686B-5F31-4F5D-B4B8-8E79D8CBB9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technology does 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Technologies</a:t>
            </a:r>
          </a:p>
          <a:p>
            <a:pPr lvl="1"/>
            <a:r>
              <a:rPr lang="en-US" dirty="0" smtClean="0"/>
              <a:t>802.11 exists as the de facto LAN for many homes</a:t>
            </a:r>
          </a:p>
          <a:p>
            <a:pPr lvl="1"/>
            <a:r>
              <a:rPr lang="en-US" dirty="0" smtClean="0"/>
              <a:t>Power line also has some advantages</a:t>
            </a:r>
          </a:p>
          <a:p>
            <a:pPr lvl="1"/>
            <a:r>
              <a:rPr lang="en-US" dirty="0" smtClean="0"/>
              <a:t>Classic Bluetooth </a:t>
            </a:r>
          </a:p>
          <a:p>
            <a:pPr lvl="1"/>
            <a:r>
              <a:rPr lang="en-US" dirty="0" smtClean="0"/>
              <a:t>Low energy Bluetooth excels as a wireless sensor technology</a:t>
            </a:r>
          </a:p>
          <a:p>
            <a:r>
              <a:rPr lang="en-US" dirty="0" smtClean="0"/>
              <a:t>Platforms</a:t>
            </a:r>
          </a:p>
          <a:p>
            <a:pPr lvl="1"/>
            <a:r>
              <a:rPr lang="en-US" dirty="0" smtClean="0"/>
              <a:t>Mobile phone – near universal platform for Bluetooth; good penetration for 802.11</a:t>
            </a:r>
          </a:p>
          <a:p>
            <a:pPr lvl="1"/>
            <a:r>
              <a:rPr lang="en-US" dirty="0" smtClean="0"/>
              <a:t>Computers – the reverse of phones</a:t>
            </a:r>
          </a:p>
          <a:p>
            <a:r>
              <a:rPr lang="en-US" dirty="0" smtClean="0"/>
              <a:t>No one technology will “win”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Bluetooth SIG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C3B686B-5F31-4F5D-B4B8-8E79D8CBB9B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openness of Bluetooth processes</a:t>
            </a:r>
          </a:p>
          <a:p>
            <a:r>
              <a:rPr lang="en-US" dirty="0" smtClean="0"/>
              <a:t>Cross-standards coordination</a:t>
            </a:r>
          </a:p>
          <a:p>
            <a:r>
              <a:rPr lang="en-US" dirty="0" smtClean="0"/>
              <a:t>Layer 3 bridging</a:t>
            </a:r>
          </a:p>
          <a:p>
            <a:r>
              <a:rPr lang="en-US" dirty="0" smtClean="0"/>
              <a:t>Collaborative coexistence for Bluetooth low energy</a:t>
            </a:r>
          </a:p>
          <a:p>
            <a:r>
              <a:rPr lang="en-US" dirty="0" smtClean="0"/>
              <a:t>Idealized topology that comprehends multiple technologies</a:t>
            </a:r>
          </a:p>
          <a:p>
            <a:r>
              <a:rPr lang="en-US" dirty="0" smtClean="0"/>
              <a:t>Other?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Tom Siep, Bluetooth SIG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C3B686B-5F31-4F5D-B4B8-8E79D8CBB9B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dirty="0"/>
              <a:t>November 2010</a:t>
            </a:r>
            <a:endParaRPr lang="en-US" dirty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dirty="0"/>
              <a:t>Tom Siep, Bluetooth SIG</a:t>
            </a:r>
            <a:endParaRPr lang="en-US" dirty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85516D76-7D1B-417E-AE48-885852BCC728}" type="slidenum">
              <a:rPr lang="en-US"/>
              <a:pPr/>
              <a:t>8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www.bluetooth.com/smartenergy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1022</TotalTime>
  <Words>433</Words>
  <Application>Microsoft Office PowerPoint</Application>
  <PresentationFormat>On-screen Show (4:3)</PresentationFormat>
  <Paragraphs>92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802-11-Submission-tms</vt:lpstr>
      <vt:lpstr>Microsoft Office Word 97 - 2003 Document</vt:lpstr>
      <vt:lpstr>IEEE 802.11 and Bluetooth Technology: Natural Allies </vt:lpstr>
      <vt:lpstr>Abstract</vt:lpstr>
      <vt:lpstr>New structure in the Bluetooth SIG</vt:lpstr>
      <vt:lpstr>The Business of the BETs</vt:lpstr>
      <vt:lpstr>Smart Energy BET</vt:lpstr>
      <vt:lpstr>Which technology does what</vt:lpstr>
      <vt:lpstr>Areas for Discussion</vt:lpstr>
      <vt:lpstr>References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and Bluetooth Technology: Natural Allies </dc:title>
  <dc:creator>Tom Siep (Bluetooth SIG)</dc:creator>
  <cp:lastModifiedBy>Tom Siep</cp:lastModifiedBy>
  <cp:revision>21</cp:revision>
  <cp:lastPrinted>1998-02-10T13:28:06Z</cp:lastPrinted>
  <dcterms:created xsi:type="dcterms:W3CDTF">2010-11-08T23:53:52Z</dcterms:created>
  <dcterms:modified xsi:type="dcterms:W3CDTF">2010-11-09T16:56:27Z</dcterms:modified>
</cp:coreProperties>
</file>