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71" r:id="rId4"/>
    <p:sldId id="272" r:id="rId5"/>
    <p:sldId id="273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802.11-10/xxxxr0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/>
            </a:lvl1pPr>
          </a:lstStyle>
          <a:p>
            <a:pPr>
              <a:defRPr/>
            </a:pPr>
            <a:r>
              <a:rPr lang="en-US"/>
              <a:t>Sid Shetty, IIT Bombay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5199BBF-F567-41C9-A3BD-63F22EA9A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802.11-10/xxxxr0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smtClean="0"/>
            </a:lvl5pPr>
          </a:lstStyle>
          <a:p>
            <a:pPr lvl="4">
              <a:defRPr/>
            </a:pPr>
            <a:r>
              <a:rPr lang="en-US"/>
              <a:t>Sid Shetty, IIT Bombay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FE1812A-1D15-4478-801C-CB0E8BA28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802.11-10/xxxxr0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October 2010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Sid Shetty, IIT Bombay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C8DF40B-4167-4078-A9C0-C3DE99EEA69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Sid Shetty, IIT Bombay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FE1812A-1D15-4478-801C-CB0E8BA28A6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Sid Shetty, IIT Bombay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FE1812A-1D15-4478-801C-CB0E8BA28A6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Sid Shetty, IIT Bombay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FE1812A-1D15-4478-801C-CB0E8BA28A6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Sid Shetty, IIT Bombay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FE1812A-1D15-4478-801C-CB0E8BA28A6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9138" y="6475413"/>
            <a:ext cx="1474787" cy="1841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3E1ACF-B476-4914-BFA2-8BE7F8FFD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A6A602-9218-4D59-8B51-174B97F54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DB66B4-028B-4221-8FD5-79897A53C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E585A1-BBAF-4067-A807-A5067A4E9D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0CC31D-E674-45F2-A214-FF190BBAD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9B42BD-1849-4D8E-8F75-B40093A89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A742C9-2679-4659-8ED2-48D29DAEB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5A0D48-B885-49D0-83F6-9EF180CFA6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43FA0ED-3496-46D1-B195-4EACB9775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FC1EBA-39BC-484C-81E1-5A7134B12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F51270F-AA27-4E19-8BFC-FCE3B3317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4520" y="6475413"/>
            <a:ext cx="18494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/>
            </a:lvl1pPr>
          </a:lstStyle>
          <a:p>
            <a:pPr>
              <a:defRPr/>
            </a:pPr>
            <a:r>
              <a:rPr lang="en-US" dirty="0" smtClean="0"/>
              <a:t>Roberto Aiello, Jim Lansford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ED5D0B-8F18-412A-8209-4B7D8AF47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802.11-10/1313r1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13DCFD8-E032-4CDD-845F-9538F8513DE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model need for 802.11ah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2010-11-08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286000"/>
          <a:ext cx="7810500" cy="2895600"/>
        </p:xfrm>
        <a:graphic>
          <a:graphicData uri="http://schemas.openxmlformats.org/presentationml/2006/ole">
            <p:oleObj spid="_x0000_s1026" name="Document" r:id="rId4" imgW="8524911" imgH="3114798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performance depends on channel measurement/modeling  </a:t>
            </a:r>
          </a:p>
          <a:p>
            <a:r>
              <a:rPr lang="en-US" dirty="0" smtClean="0"/>
              <a:t>Existing measurements and models do not include the combination of applications and environments envisioned by 802.11ah</a:t>
            </a:r>
          </a:p>
          <a:p>
            <a:r>
              <a:rPr lang="en-US" dirty="0" smtClean="0"/>
              <a:t>We are evaluating measurements both for single and multi-antenna (MIMO) propagation channels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E585A1-BBAF-4067-A807-A5067A4E9DB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channel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Existing IEEE 802.11n channel model </a:t>
            </a:r>
          </a:p>
          <a:p>
            <a:pPr lvl="1"/>
            <a:r>
              <a:rPr lang="en-US" dirty="0" smtClean="0"/>
              <a:t>based on (single-antenna) measurements at 2.4GHz (</a:t>
            </a:r>
            <a:r>
              <a:rPr lang="en-US" dirty="0" err="1" smtClean="0"/>
              <a:t>Medbo</a:t>
            </a:r>
            <a:r>
              <a:rPr lang="en-US" dirty="0" smtClean="0"/>
              <a:t> et al.)</a:t>
            </a:r>
          </a:p>
          <a:p>
            <a:pPr lvl="1"/>
            <a:r>
              <a:rPr lang="en-US" dirty="0" smtClean="0"/>
              <a:t>augmented by spatial dispersion characteristics (</a:t>
            </a:r>
            <a:r>
              <a:rPr lang="en-US" dirty="0" err="1" smtClean="0"/>
              <a:t>Erceg</a:t>
            </a:r>
            <a:r>
              <a:rPr lang="en-US" dirty="0" smtClean="0"/>
              <a:t> et al.)</a:t>
            </a:r>
          </a:p>
          <a:p>
            <a:r>
              <a:rPr lang="en-US" dirty="0" smtClean="0"/>
              <a:t>Main parameters included</a:t>
            </a:r>
          </a:p>
          <a:p>
            <a:pPr lvl="1"/>
            <a:r>
              <a:rPr lang="en-US" dirty="0" smtClean="0"/>
              <a:t>Path loss</a:t>
            </a:r>
            <a:endParaRPr lang="en-US" dirty="0" smtClean="0"/>
          </a:p>
          <a:p>
            <a:pPr lvl="1"/>
            <a:r>
              <a:rPr lang="en-US" dirty="0" smtClean="0"/>
              <a:t>shadowing</a:t>
            </a:r>
          </a:p>
          <a:p>
            <a:pPr lvl="1"/>
            <a:r>
              <a:rPr lang="en-US" dirty="0" smtClean="0"/>
              <a:t>delay dispersion</a:t>
            </a:r>
          </a:p>
          <a:p>
            <a:pPr lvl="1"/>
            <a:r>
              <a:rPr lang="en-US" dirty="0" smtClean="0"/>
              <a:t>angular dispersion</a:t>
            </a:r>
          </a:p>
          <a:p>
            <a:pPr lvl="1"/>
            <a:r>
              <a:rPr lang="en-US" dirty="0" smtClean="0"/>
              <a:t>Doppler effect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E585A1-BBAF-4067-A807-A5067A4E9DB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Issues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Unclear if model is applicable to 900MHz</a:t>
            </a:r>
          </a:p>
          <a:p>
            <a:pPr lvl="1"/>
            <a:r>
              <a:rPr lang="en-US" dirty="0" smtClean="0"/>
              <a:t>Channel characteristics and interference are significantly different</a:t>
            </a:r>
          </a:p>
          <a:p>
            <a:r>
              <a:rPr lang="en-US" dirty="0" smtClean="0"/>
              <a:t>Path loss </a:t>
            </a:r>
            <a:r>
              <a:rPr lang="en-US" dirty="0" smtClean="0"/>
              <a:t>scales with frequency</a:t>
            </a:r>
          </a:p>
          <a:p>
            <a:r>
              <a:rPr lang="en-US" dirty="0" smtClean="0"/>
              <a:t>Many objects are smaller than a wavelength at 900MHz (~30cm) but larger than a wavelength at 5GHz (5 cm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Shadowing and </a:t>
            </a:r>
            <a:r>
              <a:rPr lang="en-US" dirty="0" err="1" smtClean="0"/>
              <a:t>specular</a:t>
            </a:r>
            <a:r>
              <a:rPr lang="en-US" dirty="0" smtClean="0"/>
              <a:t> reflection effects will be very different</a:t>
            </a:r>
            <a:endParaRPr lang="en-US" dirty="0" smtClean="0"/>
          </a:p>
          <a:p>
            <a:r>
              <a:rPr lang="en-US" dirty="0" smtClean="0"/>
              <a:t>Delay </a:t>
            </a:r>
            <a:r>
              <a:rPr lang="en-US" dirty="0" smtClean="0"/>
              <a:t>spread shows a large difference (almost factor of 5) between 5.8 GHz and 900 MHz, and even more to 400MHz</a:t>
            </a:r>
          </a:p>
          <a:p>
            <a:pPr lvl="1"/>
            <a:r>
              <a:rPr lang="en-US" dirty="0" smtClean="0"/>
              <a:t>Will almost certainly see big differences in delay spread (and coherence bandwidth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Significant </a:t>
            </a:r>
            <a:r>
              <a:rPr lang="en-US" dirty="0" smtClean="0"/>
              <a:t>degradation for incorrect guard interval and symbol time</a:t>
            </a:r>
          </a:p>
          <a:p>
            <a:r>
              <a:rPr lang="en-US" dirty="0" smtClean="0"/>
              <a:t>Deployment scenario in the 900MHz band will be different from 2.4GHz and 5GHz (i.e. placed against wall instead of portable)</a:t>
            </a:r>
          </a:p>
          <a:p>
            <a:pPr lvl="1"/>
            <a:r>
              <a:rPr lang="en-US" dirty="0" smtClean="0"/>
              <a:t>Significantly larger AP footprint will create challenging congestion issues</a:t>
            </a:r>
          </a:p>
          <a:p>
            <a:r>
              <a:rPr lang="en-US" dirty="0" smtClean="0"/>
              <a:t>Existing 2.4 GHz access point to client channel model is not sufficient for the 900MHz band deployment</a:t>
            </a:r>
          </a:p>
          <a:p>
            <a:r>
              <a:rPr lang="en-US" dirty="0" smtClean="0"/>
              <a:t>New measurement and model is required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AE585A1-BBAF-4067-A807-A5067A4E9DB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model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Collaboration with University of Colorado at Boulder</a:t>
            </a:r>
          </a:p>
          <a:p>
            <a:r>
              <a:rPr lang="en-US" dirty="0" smtClean="0"/>
              <a:t>Plan </a:t>
            </a:r>
          </a:p>
          <a:p>
            <a:pPr lvl="1"/>
            <a:r>
              <a:rPr lang="en-US" dirty="0" smtClean="0"/>
              <a:t>Perform measurements at 900MHz in different environments</a:t>
            </a:r>
          </a:p>
          <a:p>
            <a:pPr lvl="1"/>
            <a:r>
              <a:rPr lang="en-US" dirty="0" smtClean="0"/>
              <a:t>Extract relevant parameters (</a:t>
            </a:r>
            <a:r>
              <a:rPr lang="en-US" dirty="0" smtClean="0"/>
              <a:t>path loss</a:t>
            </a:r>
            <a:r>
              <a:rPr lang="en-US" dirty="0" smtClean="0"/>
              <a:t>, delay spread, etc.)</a:t>
            </a:r>
          </a:p>
          <a:p>
            <a:pPr lvl="1"/>
            <a:r>
              <a:rPr lang="en-US" dirty="0" smtClean="0"/>
              <a:t>Establish generic channel model</a:t>
            </a:r>
          </a:p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Jan 2011 – present preliminary results</a:t>
            </a:r>
          </a:p>
          <a:p>
            <a:pPr lvl="1"/>
            <a:r>
              <a:rPr lang="en-US" dirty="0" smtClean="0"/>
              <a:t>Mar 2011 – present final results</a:t>
            </a:r>
          </a:p>
          <a:p>
            <a:r>
              <a:rPr lang="en-US" dirty="0" smtClean="0"/>
              <a:t>Advantages </a:t>
            </a:r>
          </a:p>
          <a:p>
            <a:pPr lvl="1"/>
            <a:r>
              <a:rPr lang="en-US" dirty="0" smtClean="0"/>
              <a:t>Allow comparison platform for various proposal</a:t>
            </a:r>
          </a:p>
          <a:p>
            <a:pPr lvl="1"/>
            <a:r>
              <a:rPr lang="en-US" dirty="0" smtClean="0"/>
              <a:t>Ensure that new 802.11ah PHY performs well in real environments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E585A1-BBAF-4067-A807-A5067A4E9D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418</Words>
  <Application>Microsoft Office PowerPoint</Application>
  <PresentationFormat>On-screen Show (4:3)</PresentationFormat>
  <Paragraphs>77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Channel model need for 802.11ah</vt:lpstr>
      <vt:lpstr>Summary </vt:lpstr>
      <vt:lpstr>Existing channel model</vt:lpstr>
      <vt:lpstr>Issues </vt:lpstr>
      <vt:lpstr>Channel model plan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2010-11-08T17:45:48Z</dcterms:created>
  <dcterms:modified xsi:type="dcterms:W3CDTF">2010-11-08T20:02:34Z</dcterms:modified>
</cp:coreProperties>
</file>