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9" r:id="rId2"/>
    <p:sldId id="270" r:id="rId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OakTree Wireless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27888" y="6475413"/>
            <a:ext cx="13160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802.11-10/1299r0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2010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David Halasz, OakTree Wireless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Listen Interval Review</a:t>
            </a:r>
            <a:endParaRPr lang="en-US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11622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2010-11-07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4830084"/>
              </p:ext>
            </p:extLst>
          </p:nvPr>
        </p:nvGraphicFramePr>
        <p:xfrm>
          <a:off x="534988" y="2666999"/>
          <a:ext cx="7683500" cy="331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Document" r:id="rId4" imgW="8691842" imgH="4130615" progId="Word.Document.8">
                  <p:embed/>
                </p:oleObj>
              </mc:Choice>
              <mc:Fallback>
                <p:oleObj name="Document" r:id="rId4" imgW="8691842" imgH="4130615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666999"/>
                        <a:ext cx="7683500" cy="33178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the Listen Interval</a:t>
            </a:r>
            <a:endParaRPr lang="en-US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marL="609600" indent="-609600"/>
            <a:r>
              <a:rPr lang="en-US" dirty="0" smtClean="0"/>
              <a:t>The Listen Interval is defined in clause 7.3.1.6 of IEEE 802.11-2007</a:t>
            </a:r>
          </a:p>
          <a:p>
            <a:pPr marL="1009650" lvl="1" indent="-609600"/>
            <a:r>
              <a:rPr lang="en-US" dirty="0" smtClean="0"/>
              <a:t>Indicates how often a STA wakes up for beacons</a:t>
            </a:r>
          </a:p>
          <a:p>
            <a:pPr marL="1009650" lvl="1" indent="-609600"/>
            <a:r>
              <a:rPr lang="en-US" dirty="0" smtClean="0"/>
              <a:t>Units are in units of Beacon Interval</a:t>
            </a:r>
          </a:p>
          <a:p>
            <a:pPr marL="1009650" lvl="1" indent="-609600"/>
            <a:r>
              <a:rPr lang="en-US" dirty="0" smtClean="0"/>
              <a:t>Gets sent in Association/Re-association</a:t>
            </a:r>
          </a:p>
          <a:p>
            <a:pPr marL="1009650" lvl="1" indent="-609600"/>
            <a:r>
              <a:rPr lang="en-US" dirty="0" smtClean="0"/>
              <a:t>AP may use the listen interval to determine how long to buffer frames for a STA</a:t>
            </a:r>
          </a:p>
          <a:p>
            <a:pPr marL="1009650" lvl="1" indent="-609600"/>
            <a:r>
              <a:rPr lang="en-US" dirty="0" smtClean="0"/>
              <a:t>Example,</a:t>
            </a:r>
          </a:p>
          <a:p>
            <a:pPr marL="1352550" lvl="2" indent="-609600"/>
            <a:r>
              <a:rPr lang="en-US" dirty="0" smtClean="0"/>
              <a:t>100 </a:t>
            </a:r>
            <a:r>
              <a:rPr lang="en-US" dirty="0" err="1" smtClean="0"/>
              <a:t>mS</a:t>
            </a:r>
            <a:r>
              <a:rPr lang="en-US" dirty="0" smtClean="0"/>
              <a:t> Beacon interval x 32767 = 54.6 minutes</a:t>
            </a:r>
          </a:p>
          <a:p>
            <a:pPr marL="609600" indent="-609600"/>
            <a:r>
              <a:rPr lang="en-US" dirty="0" smtClean="0"/>
              <a:t>Is the Listen Interval used today?</a:t>
            </a:r>
          </a:p>
          <a:p>
            <a:pPr marL="609600" indent="-609600"/>
            <a:r>
              <a:rPr lang="en-US" dirty="0" smtClean="0"/>
              <a:t>Is a longer period needed?</a:t>
            </a: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2010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David Halasz, OakTree Wireless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954</TotalTime>
  <Words>128</Words>
  <Application>Microsoft Office PowerPoint</Application>
  <PresentationFormat>On-screen Show (4:3)</PresentationFormat>
  <Paragraphs>27</Paragraphs>
  <Slides>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802-11-PathProtection</vt:lpstr>
      <vt:lpstr>Document</vt:lpstr>
      <vt:lpstr>Listen Interval Review</vt:lpstr>
      <vt:lpstr>Review of the Listen Interval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802.11ah November Agenda</dc:title>
  <dc:creator>David Halasz</dc:creator>
  <cp:lastModifiedBy>Dave Halasz</cp:lastModifiedBy>
  <cp:revision>122</cp:revision>
  <cp:lastPrinted>1998-02-10T13:28:06Z</cp:lastPrinted>
  <dcterms:created xsi:type="dcterms:W3CDTF">2009-11-09T00:32:22Z</dcterms:created>
  <dcterms:modified xsi:type="dcterms:W3CDTF">2010-11-08T04:15:12Z</dcterms:modified>
</cp:coreProperties>
</file>