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8" r:id="rId4"/>
    <p:sldId id="279" r:id="rId5"/>
    <p:sldId id="273" r:id="rId6"/>
    <p:sldId id="274" r:id="rId7"/>
    <p:sldId id="275" r:id="rId8"/>
    <p:sldId id="276"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p:cViewPr>
        <p:scale>
          <a:sx n="80" d="100"/>
          <a:sy n="80" d="100"/>
        </p:scale>
        <p:origin x="-112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44"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smtClean="0"/>
              <a:t>November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802.11-10/1298r6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2010</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2010</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2010-11-07</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63"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September Waikoloa meeting minutes</a:t>
            </a:r>
          </a:p>
          <a:p>
            <a:pPr marL="1009650" lvl="1" indent="-609600"/>
            <a:r>
              <a:rPr lang="en-US" dirty="0" smtClean="0">
                <a:solidFill>
                  <a:srgbClr val="00B050"/>
                </a:solidFill>
              </a:rPr>
              <a:t>10/1135r1</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10/1228  October 18</a:t>
            </a:r>
          </a:p>
          <a:p>
            <a:pPr marL="1009650" lvl="1" indent="-609600"/>
            <a:r>
              <a:rPr lang="en-US" dirty="0" smtClean="0">
                <a:solidFill>
                  <a:srgbClr val="00B050"/>
                </a:solidFill>
              </a:rPr>
              <a:t>10/1229  November 1</a:t>
            </a:r>
          </a:p>
          <a:p>
            <a:pPr marL="609600" indent="-609600"/>
            <a:r>
              <a:rPr lang="en-US" dirty="0" smtClean="0">
                <a:solidFill>
                  <a:srgbClr val="00B050"/>
                </a:solidFill>
              </a:rPr>
              <a:t>Now a task group discussion</a:t>
            </a:r>
          </a:p>
          <a:p>
            <a:pPr marL="609600" indent="-609600"/>
            <a:r>
              <a:rPr lang="en-US" dirty="0" smtClean="0">
                <a:solidFill>
                  <a:srgbClr val="00B050"/>
                </a:solidFill>
              </a:rPr>
              <a:t>Officer selection</a:t>
            </a:r>
          </a:p>
          <a:p>
            <a:pPr marL="609600" indent="-609600"/>
            <a:r>
              <a:rPr lang="en-US" dirty="0" smtClean="0">
                <a:solidFill>
                  <a:srgbClr val="00B050"/>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2010</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dirty="0" smtClean="0"/>
              <a:t>Agenda cont.</a:t>
            </a:r>
            <a:endParaRPr lang="en-US" dirty="0"/>
          </a:p>
        </p:txBody>
      </p:sp>
      <p:sp>
        <p:nvSpPr>
          <p:cNvPr id="3" name="Content Placeholder 2"/>
          <p:cNvSpPr>
            <a:spLocks noGrp="1"/>
          </p:cNvSpPr>
          <p:nvPr>
            <p:ph idx="1"/>
          </p:nvPr>
        </p:nvSpPr>
        <p:spPr>
          <a:xfrm>
            <a:off x="762000" y="1143000"/>
            <a:ext cx="7772400" cy="4572000"/>
          </a:xfrm>
        </p:spPr>
        <p:txBody>
          <a:bodyPr/>
          <a:lstStyle/>
          <a:p>
            <a:pPr marL="1009650" lvl="1" indent="-609600"/>
            <a:r>
              <a:rPr lang="en-US" dirty="0" smtClean="0"/>
              <a:t>General Submissions</a:t>
            </a:r>
          </a:p>
          <a:p>
            <a:pPr marL="1352550" lvl="2" indent="-609600"/>
            <a:r>
              <a:rPr lang="en-US" sz="2000" dirty="0" smtClean="0">
                <a:solidFill>
                  <a:srgbClr val="00B050"/>
                </a:solidFill>
              </a:rPr>
              <a:t>10/1268 Low Power Consumption (Minyoung Park)</a:t>
            </a:r>
          </a:p>
          <a:p>
            <a:pPr marL="1352550" lvl="2" indent="-609600"/>
            <a:r>
              <a:rPr lang="en-US" sz="2000" dirty="0" smtClean="0">
                <a:solidFill>
                  <a:srgbClr val="00B050"/>
                </a:solidFill>
              </a:rPr>
              <a:t>10/1299 Listen Interval Review (Dave Halasz)</a:t>
            </a:r>
          </a:p>
          <a:p>
            <a:pPr marL="1352550" lvl="2" indent="-609600"/>
            <a:r>
              <a:rPr lang="en-US" sz="2000" dirty="0">
                <a:solidFill>
                  <a:srgbClr val="00B050"/>
                </a:solidFill>
              </a:rPr>
              <a:t>10/1326 BSS Max Idle Period and Sleep </a:t>
            </a:r>
            <a:r>
              <a:rPr lang="en-US" sz="2000" dirty="0" smtClean="0">
                <a:solidFill>
                  <a:srgbClr val="00B050"/>
                </a:solidFill>
              </a:rPr>
              <a:t>Interval (Emily Qi)</a:t>
            </a:r>
          </a:p>
          <a:p>
            <a:pPr marL="1352550" lvl="2" indent="-609600"/>
            <a:r>
              <a:rPr lang="en-US" sz="2000" dirty="0" smtClean="0">
                <a:solidFill>
                  <a:srgbClr val="00B050"/>
                </a:solidFill>
              </a:rPr>
              <a:t>10/1217 FCC part 15 &amp; channel widths (Dave Halasz)</a:t>
            </a:r>
          </a:p>
          <a:p>
            <a:pPr marL="1352550" lvl="2" indent="-609600"/>
            <a:r>
              <a:rPr lang="en-US" sz="2000" dirty="0">
                <a:solidFill>
                  <a:srgbClr val="00B050"/>
                </a:solidFill>
              </a:rPr>
              <a:t>10/1206 Bands in India (Siddharth Shetty) After Monday</a:t>
            </a:r>
          </a:p>
          <a:p>
            <a:pPr marL="1352550" lvl="2" indent="-609600"/>
            <a:r>
              <a:rPr lang="en-US" sz="2000" dirty="0" smtClean="0">
                <a:solidFill>
                  <a:srgbClr val="00B050"/>
                </a:solidFill>
              </a:rPr>
              <a:t>10/1238 Digital RF Transceiver (Alex </a:t>
            </a:r>
            <a:r>
              <a:rPr lang="en-US" sz="2000" dirty="0" err="1" smtClean="0">
                <a:solidFill>
                  <a:srgbClr val="00B050"/>
                </a:solidFill>
              </a:rPr>
              <a:t>Resnik</a:t>
            </a:r>
            <a:r>
              <a:rPr lang="en-US" sz="2000" dirty="0" smtClean="0">
                <a:solidFill>
                  <a:srgbClr val="00B050"/>
                </a:solidFill>
              </a:rPr>
              <a:t>) Tuesday</a:t>
            </a:r>
          </a:p>
          <a:p>
            <a:pPr marL="1352550" lvl="2" indent="-609600"/>
            <a:r>
              <a:rPr lang="en-US" sz="2000" dirty="0" smtClean="0">
                <a:solidFill>
                  <a:srgbClr val="00B050"/>
                </a:solidFill>
              </a:rPr>
              <a:t>10/1313 Channel model (Jim Lansford)</a:t>
            </a:r>
          </a:p>
          <a:p>
            <a:pPr marL="1009650" lvl="1" indent="-609600"/>
            <a:r>
              <a:rPr lang="en-US" dirty="0" smtClean="0"/>
              <a:t>OFDM proposals</a:t>
            </a:r>
          </a:p>
          <a:p>
            <a:pPr marL="1352550" lvl="2" indent="-609600"/>
            <a:r>
              <a:rPr lang="en-US" sz="2000" dirty="0" smtClean="0">
                <a:solidFill>
                  <a:srgbClr val="00B050"/>
                </a:solidFill>
              </a:rPr>
              <a:t>10/1305 802.15.4g </a:t>
            </a:r>
            <a:r>
              <a:rPr lang="en-US" sz="2000" dirty="0">
                <a:solidFill>
                  <a:srgbClr val="00B050"/>
                </a:solidFill>
              </a:rPr>
              <a:t>OFDM Overview (Emmanuel </a:t>
            </a:r>
            <a:r>
              <a:rPr lang="en-US" sz="2000" dirty="0" smtClean="0">
                <a:solidFill>
                  <a:srgbClr val="00B050"/>
                </a:solidFill>
              </a:rPr>
              <a:t>Monnerie)</a:t>
            </a:r>
          </a:p>
          <a:p>
            <a:pPr marL="1352550" lvl="2" indent="-609600"/>
            <a:r>
              <a:rPr lang="en-US" sz="2000" dirty="0" smtClean="0">
                <a:solidFill>
                  <a:srgbClr val="00B050"/>
                </a:solidFill>
              </a:rPr>
              <a:t>10/536 Eight clocking (Dave Halasz)</a:t>
            </a:r>
          </a:p>
          <a:p>
            <a:pPr marL="1352550" lvl="2" indent="-609600"/>
            <a:r>
              <a:rPr lang="en-US" sz="2000" dirty="0" smtClean="0">
                <a:solidFill>
                  <a:srgbClr val="00B050"/>
                </a:solidFill>
              </a:rPr>
              <a:t>10/1314 Eight clocking and clause 20 (Jae-</a:t>
            </a:r>
            <a:r>
              <a:rPr lang="en-US" sz="2000" dirty="0" err="1" smtClean="0">
                <a:solidFill>
                  <a:srgbClr val="00B050"/>
                </a:solidFill>
              </a:rPr>
              <a:t>Hyung</a:t>
            </a:r>
            <a:r>
              <a:rPr lang="en-US" sz="2000" dirty="0" smtClean="0">
                <a:solidFill>
                  <a:srgbClr val="00B050"/>
                </a:solidFill>
              </a:rPr>
              <a:t> Song) After Monday</a:t>
            </a:r>
          </a:p>
          <a:p>
            <a:pPr marL="1352550" lvl="2" indent="-609600"/>
            <a:r>
              <a:rPr lang="en-US" sz="2000" dirty="0" smtClean="0">
                <a:solidFill>
                  <a:srgbClr val="00B050"/>
                </a:solidFill>
              </a:rPr>
              <a:t>10/1355 900 MHz Fading (Steve Shearer)</a:t>
            </a:r>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a:solidFill>
                  <a:srgbClr val="00B050"/>
                </a:solidFill>
              </a:rPr>
              <a:t>What else is needed </a:t>
            </a:r>
            <a:r>
              <a:rPr lang="en-US" dirty="0" smtClean="0">
                <a:solidFill>
                  <a:srgbClr val="00B050"/>
                </a:solidFill>
              </a:rPr>
              <a:t>discussion</a:t>
            </a:r>
          </a:p>
          <a:p>
            <a:pPr marL="1009650" lvl="1" indent="-609600"/>
            <a:r>
              <a:rPr lang="en-US" dirty="0" smtClean="0">
                <a:solidFill>
                  <a:srgbClr val="00B050"/>
                </a:solidFill>
              </a:rPr>
              <a:t>Channel assignments</a:t>
            </a:r>
          </a:p>
          <a:p>
            <a:pPr marL="1009650" lvl="1" indent="-609600"/>
            <a:r>
              <a:rPr lang="en-US" dirty="0" smtClean="0">
                <a:solidFill>
                  <a:srgbClr val="00B050"/>
                </a:solidFill>
              </a:rPr>
              <a:t>PICS</a:t>
            </a:r>
          </a:p>
          <a:p>
            <a:pPr marL="1009650" lvl="1" indent="-609600"/>
            <a:r>
              <a:rPr lang="en-US" dirty="0" err="1" smtClean="0">
                <a:solidFill>
                  <a:srgbClr val="00B050"/>
                </a:solidFill>
              </a:rPr>
              <a:t>Coexistance</a:t>
            </a:r>
            <a:r>
              <a:rPr lang="en-US" dirty="0" smtClean="0">
                <a:solidFill>
                  <a:srgbClr val="00B050"/>
                </a:solidFill>
              </a:rPr>
              <a:t> assurance document</a:t>
            </a:r>
          </a:p>
          <a:p>
            <a:pPr marL="1009650" lvl="1" indent="-609600"/>
            <a:r>
              <a:rPr lang="en-US" dirty="0" err="1" smtClean="0">
                <a:solidFill>
                  <a:srgbClr val="00B050"/>
                </a:solidFill>
              </a:rPr>
              <a:t>etc</a:t>
            </a:r>
            <a:endParaRPr lang="en-US" dirty="0">
              <a:solidFill>
                <a:srgbClr val="00B050"/>
              </a:solidFill>
            </a:endParaRPr>
          </a:p>
          <a:p>
            <a:pPr marL="609600" indent="-609600"/>
            <a:r>
              <a:rPr lang="en-US" dirty="0">
                <a:solidFill>
                  <a:srgbClr val="00B050"/>
                </a:solidFill>
              </a:rPr>
              <a:t>Teleconference </a:t>
            </a:r>
            <a:r>
              <a:rPr lang="en-US" dirty="0" smtClean="0">
                <a:solidFill>
                  <a:srgbClr val="00B050"/>
                </a:solidFill>
              </a:rPr>
              <a:t>proposals</a:t>
            </a:r>
          </a:p>
          <a:p>
            <a:pPr marL="1009650" lvl="1" indent="-609600"/>
            <a:r>
              <a:rPr lang="en-US" dirty="0" smtClean="0">
                <a:solidFill>
                  <a:srgbClr val="00B050"/>
                </a:solidFill>
              </a:rPr>
              <a:t>December 6, 2010 at 6:30 Eastern US</a:t>
            </a:r>
          </a:p>
          <a:p>
            <a:pPr marL="1009650" lvl="1" indent="-609600"/>
            <a:r>
              <a:rPr lang="en-US" dirty="0" smtClean="0">
                <a:solidFill>
                  <a:srgbClr val="00B050"/>
                </a:solidFill>
              </a:rPr>
              <a:t>January 10, 2011 at 6:30 Eastern US</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2010</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2010</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1306</TotalTime>
  <Words>601</Words>
  <Application>Microsoft Office PowerPoint</Application>
  <PresentationFormat>On-screen Show (4:3)</PresentationFormat>
  <Paragraphs>134</Paragraphs>
  <Slides>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802-11-PathProtection</vt:lpstr>
      <vt:lpstr>Document</vt:lpstr>
      <vt:lpstr>IEEE 802.11ah Sub 1 GHz license-exempt operation Agenda for November 2010</vt:lpstr>
      <vt:lpstr>IEEE 802.11ah Agenda</vt:lpstr>
      <vt:lpstr>Agenda cont.</vt:lpstr>
      <vt:lpstr>Agenda cont.</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140</cp:revision>
  <cp:lastPrinted>1998-02-10T13:28:06Z</cp:lastPrinted>
  <dcterms:created xsi:type="dcterms:W3CDTF">2009-11-09T00:32:22Z</dcterms:created>
  <dcterms:modified xsi:type="dcterms:W3CDTF">2010-11-11T15:04:46Z</dcterms:modified>
</cp:coreProperties>
</file>