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0" r:id="rId3"/>
    <p:sldId id="278" r:id="rId4"/>
    <p:sldId id="279" r:id="rId5"/>
    <p:sldId id="273" r:id="rId6"/>
    <p:sldId id="274" r:id="rId7"/>
    <p:sldId id="275" r:id="rId8"/>
    <p:sldId id="276" r:id="rId9"/>
    <p:sldId id="27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1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smtClean="0"/>
              <a:t>November 2010</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2010</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802.11-10/1298r4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2010</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2010</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2010-11-07</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52"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IPR and other relevant </a:t>
            </a:r>
            <a:r>
              <a:rPr lang="en-US" dirty="0"/>
              <a:t>policy and </a:t>
            </a:r>
            <a:r>
              <a:rPr lang="en-US" dirty="0" smtClean="0"/>
              <a:t>procedures</a:t>
            </a:r>
          </a:p>
          <a:p>
            <a:pPr marL="609600" indent="-609600"/>
            <a:r>
              <a:rPr lang="en-US" dirty="0" smtClean="0"/>
              <a:t>Approve September Waikoloa meeting minutes</a:t>
            </a:r>
          </a:p>
          <a:p>
            <a:pPr marL="1009650" lvl="1" indent="-609600"/>
            <a:r>
              <a:rPr lang="en-US" dirty="0" smtClean="0"/>
              <a:t>10/1135r1</a:t>
            </a:r>
          </a:p>
          <a:p>
            <a:pPr marL="609600" indent="-609600"/>
            <a:r>
              <a:rPr lang="en-US" dirty="0" smtClean="0"/>
              <a:t>Approve Teleconference meeting minutes</a:t>
            </a:r>
          </a:p>
          <a:p>
            <a:pPr marL="1009650" lvl="1" indent="-609600"/>
            <a:r>
              <a:rPr lang="en-US" dirty="0" smtClean="0"/>
              <a:t>10/1228  October 18</a:t>
            </a:r>
          </a:p>
          <a:p>
            <a:pPr marL="1009650" lvl="1" indent="-609600"/>
            <a:r>
              <a:rPr lang="en-US" dirty="0" smtClean="0"/>
              <a:t>10/1229  November 1</a:t>
            </a:r>
          </a:p>
          <a:p>
            <a:pPr marL="609600" indent="-609600"/>
            <a:r>
              <a:rPr lang="en-US" dirty="0" smtClean="0"/>
              <a:t>Now a task group discussion</a:t>
            </a:r>
          </a:p>
          <a:p>
            <a:pPr marL="609600" indent="-609600"/>
            <a:r>
              <a:rPr lang="en-US" dirty="0" smtClean="0"/>
              <a:t>Officer selection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2010</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a:xfrm>
            <a:off x="685800" y="1524000"/>
            <a:ext cx="7772400" cy="4572000"/>
          </a:xfrm>
        </p:spPr>
        <p:txBody>
          <a:bodyPr/>
          <a:lstStyle/>
          <a:p>
            <a:pPr marL="609600" indent="-609600"/>
            <a:r>
              <a:rPr lang="en-US" dirty="0" smtClean="0"/>
              <a:t>Submissions,</a:t>
            </a:r>
            <a:endParaRPr lang="en-US" dirty="0"/>
          </a:p>
          <a:p>
            <a:pPr marL="1009650" lvl="1" indent="-609600"/>
            <a:r>
              <a:rPr lang="en-US" dirty="0" smtClean="0"/>
              <a:t>General</a:t>
            </a:r>
          </a:p>
          <a:p>
            <a:pPr marL="1352550" lvl="2" indent="-609600"/>
            <a:r>
              <a:rPr lang="en-US" sz="2000" dirty="0" smtClean="0"/>
              <a:t>10/1268 </a:t>
            </a:r>
            <a:r>
              <a:rPr lang="en-US" sz="2000" dirty="0" smtClean="0"/>
              <a:t>Low Power Consumption (Minyoung Park)</a:t>
            </a:r>
          </a:p>
          <a:p>
            <a:pPr marL="1352550" lvl="2" indent="-609600"/>
            <a:r>
              <a:rPr lang="en-US" sz="2000" dirty="0" smtClean="0"/>
              <a:t>10/1299 Listen Interval Review (Dave Halasz)</a:t>
            </a:r>
          </a:p>
          <a:p>
            <a:pPr marL="1352550" lvl="2" indent="-609600"/>
            <a:r>
              <a:rPr lang="en-US" sz="2000" dirty="0" smtClean="0"/>
              <a:t>10/1217 FCC part 15 &amp; channel widths (Dave Halasz)</a:t>
            </a:r>
          </a:p>
          <a:p>
            <a:pPr marL="1352550" lvl="2" indent="-609600"/>
            <a:r>
              <a:rPr lang="en-US" sz="2000" dirty="0"/>
              <a:t>10/1206 Bands in India (Siddharth Shetty) After Monday</a:t>
            </a:r>
          </a:p>
          <a:p>
            <a:pPr marL="1352550" lvl="2" indent="-609600"/>
            <a:r>
              <a:rPr lang="en-US" sz="2000" dirty="0" smtClean="0"/>
              <a:t>10/1238 </a:t>
            </a:r>
            <a:r>
              <a:rPr lang="en-US" sz="2000" dirty="0" smtClean="0"/>
              <a:t>Digital RF Transceiver (Alex </a:t>
            </a:r>
            <a:r>
              <a:rPr lang="en-US" sz="2000" dirty="0" err="1" smtClean="0"/>
              <a:t>Resnik</a:t>
            </a:r>
            <a:r>
              <a:rPr lang="en-US" sz="2000" dirty="0" smtClean="0"/>
              <a:t>) Tuesday</a:t>
            </a:r>
          </a:p>
          <a:p>
            <a:pPr marL="1352550" lvl="2" indent="-609600"/>
            <a:r>
              <a:rPr lang="en-US" sz="2000" dirty="0" smtClean="0"/>
              <a:t>10/1313 Channel model (Jim Lansford)</a:t>
            </a:r>
            <a:endParaRPr lang="en-US" sz="2000" dirty="0" smtClean="0"/>
          </a:p>
          <a:p>
            <a:pPr marL="1009650" lvl="1" indent="-609600"/>
            <a:r>
              <a:rPr lang="en-US" dirty="0" smtClean="0"/>
              <a:t>OFDM proposals</a:t>
            </a:r>
          </a:p>
          <a:p>
            <a:pPr marL="1352550" lvl="2" indent="-609600"/>
            <a:r>
              <a:rPr lang="en-US" sz="2000" dirty="0" smtClean="0"/>
              <a:t>10/1305 802.15.4g </a:t>
            </a:r>
            <a:r>
              <a:rPr lang="en-US" sz="2000" dirty="0"/>
              <a:t>OFDM Overview (Emmanuel </a:t>
            </a:r>
            <a:r>
              <a:rPr lang="en-US" sz="2000" dirty="0" smtClean="0"/>
              <a:t>Monnerie)</a:t>
            </a:r>
          </a:p>
          <a:p>
            <a:pPr marL="1352550" lvl="2" indent="-609600"/>
            <a:r>
              <a:rPr lang="en-US" sz="2000" dirty="0" smtClean="0"/>
              <a:t>10/536 Eight clocking (Dave Halasz)</a:t>
            </a:r>
          </a:p>
          <a:p>
            <a:pPr marL="1352550" lvl="2" indent="-609600"/>
            <a:r>
              <a:rPr lang="en-US" sz="2000" dirty="0" smtClean="0"/>
              <a:t>10/1314 </a:t>
            </a:r>
            <a:r>
              <a:rPr lang="en-US" sz="2000" dirty="0" smtClean="0"/>
              <a:t>Eight clocking and clause 20 (Jae-</a:t>
            </a:r>
            <a:r>
              <a:rPr lang="en-US" sz="2000" dirty="0" err="1" smtClean="0"/>
              <a:t>Hyung</a:t>
            </a:r>
            <a:r>
              <a:rPr lang="en-US" sz="2000" dirty="0" smtClean="0"/>
              <a:t> Song</a:t>
            </a:r>
            <a:r>
              <a:rPr lang="en-US" sz="2000" dirty="0" smtClean="0"/>
              <a:t>) After Monday</a:t>
            </a:r>
            <a:endParaRPr lang="en-US" sz="2000" dirty="0" smtClean="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a:t>What else is needed </a:t>
            </a:r>
            <a:r>
              <a:rPr lang="en-US" dirty="0" smtClean="0"/>
              <a:t>discussion</a:t>
            </a:r>
          </a:p>
          <a:p>
            <a:pPr marL="1009650" lvl="1" indent="-609600"/>
            <a:r>
              <a:rPr lang="en-US" dirty="0" smtClean="0"/>
              <a:t>Channel assignments</a:t>
            </a:r>
          </a:p>
          <a:p>
            <a:pPr marL="1009650" lvl="1" indent="-609600"/>
            <a:r>
              <a:rPr lang="en-US" dirty="0" smtClean="0"/>
              <a:t>PICS</a:t>
            </a:r>
          </a:p>
          <a:p>
            <a:pPr marL="1009650" lvl="1" indent="-609600"/>
            <a:r>
              <a:rPr lang="en-US" dirty="0" err="1" smtClean="0"/>
              <a:t>Coexistance</a:t>
            </a:r>
            <a:r>
              <a:rPr lang="en-US" dirty="0" smtClean="0"/>
              <a:t> assurance document</a:t>
            </a:r>
          </a:p>
          <a:p>
            <a:pPr marL="1009650" lvl="1" indent="-609600"/>
            <a:r>
              <a:rPr lang="en-US" dirty="0" err="1" smtClean="0"/>
              <a:t>etc</a:t>
            </a:r>
            <a:endParaRPr lang="en-US" dirty="0"/>
          </a:p>
          <a:p>
            <a:pPr marL="609600" indent="-609600"/>
            <a:r>
              <a:rPr lang="en-US" dirty="0"/>
              <a:t>Teleconference proposals</a:t>
            </a:r>
          </a:p>
          <a:p>
            <a:endParaRPr lang="en-US" dirty="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2010</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2010</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954</TotalTime>
  <Words>566</Words>
  <Application>Microsoft Office PowerPoint</Application>
  <PresentationFormat>On-screen Show (4:3)</PresentationFormat>
  <Paragraphs>131</Paragraphs>
  <Slides>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802-11-PathProtection</vt:lpstr>
      <vt:lpstr>Document</vt:lpstr>
      <vt:lpstr>IEEE 802.11ah Sub 1 GHz license-exempt operation Agenda for November 2010</vt:lpstr>
      <vt:lpstr>IEEE 802.11ah Agenda</vt:lpstr>
      <vt:lpstr>Agenda cont.</vt:lpstr>
      <vt:lpstr>Agenda cont.</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127</cp:revision>
  <cp:lastPrinted>1998-02-10T13:28:06Z</cp:lastPrinted>
  <dcterms:created xsi:type="dcterms:W3CDTF">2009-11-09T00:32:22Z</dcterms:created>
  <dcterms:modified xsi:type="dcterms:W3CDTF">2010-11-08T20:27:32Z</dcterms:modified>
</cp:coreProperties>
</file>