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270" r:id="rId3"/>
    <p:sldId id="278" r:id="rId4"/>
    <p:sldId id="279" r:id="rId5"/>
    <p:sldId id="273" r:id="rId6"/>
    <p:sldId id="274" r:id="rId7"/>
    <p:sldId id="275" r:id="rId8"/>
    <p:sldId id="276" r:id="rId9"/>
    <p:sldId id="277"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86" y="9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endParaRPr lang="en-US" smtClean="0"/>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endParaRPr lang="en-US" smtClean="0"/>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5</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6</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9</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41128" cy="276999"/>
          </a:xfrm>
        </p:spPr>
        <p:txBody>
          <a:bodyPr/>
          <a:lstStyle>
            <a:lvl1pPr>
              <a:defRPr/>
            </a:lvl1pPr>
          </a:lstStyle>
          <a:p>
            <a:pPr>
              <a:defRPr/>
            </a:pPr>
            <a:r>
              <a:rPr lang="en-US" smtClean="0"/>
              <a:t>November 2010</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November 2010</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802.11-10/1298r0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November 2010</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a:t>
            </a:r>
            <a:r>
              <a:rPr lang="en-US" dirty="0" smtClean="0"/>
              <a:t>1 GHz license-exempt operation Agenda for </a:t>
            </a:r>
            <a:r>
              <a:rPr lang="en-US" dirty="0" smtClean="0"/>
              <a:t>Nov</a:t>
            </a:r>
            <a:r>
              <a:rPr lang="en-US" dirty="0" smtClean="0"/>
              <a:t>ember </a:t>
            </a:r>
            <a:r>
              <a:rPr lang="en-US" dirty="0" smtClean="0"/>
              <a:t>2010</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2010-11-07</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6999"/>
          <a:ext cx="7683500" cy="3317875"/>
        </p:xfrm>
        <a:graphic>
          <a:graphicData uri="http://schemas.openxmlformats.org/presentationml/2006/ole">
            <mc:AlternateContent xmlns:mc="http://schemas.openxmlformats.org/markup-compatibility/2006">
              <mc:Choice xmlns:v="urn:schemas-microsoft-com:vml" Requires="v">
                <p:oleObj spid="_x0000_s1043" name="Document" r:id="rId4" imgW="8691842" imgH="4130615" progId="Word.Document.8">
                  <p:embed/>
                </p:oleObj>
              </mc:Choice>
              <mc:Fallback>
                <p:oleObj name="Document" r:id="rId4" imgW="8691842" imgH="4130615" progId="Word.Document.8">
                  <p:embed/>
                  <p:pic>
                    <p:nvPicPr>
                      <p:cNvPr id="0" name="Object 11"/>
                      <p:cNvPicPr>
                        <a:picLocks noChangeAspect="1" noChangeArrowheads="1"/>
                      </p:cNvPicPr>
                      <p:nvPr/>
                    </p:nvPicPr>
                    <p:blipFill>
                      <a:blip r:embed="rId5"/>
                      <a:srcRect/>
                      <a:stretch>
                        <a:fillRect/>
                      </a:stretch>
                    </p:blipFill>
                    <p:spPr bwMode="auto">
                      <a:xfrm>
                        <a:off x="534988" y="2666999"/>
                        <a:ext cx="7683500" cy="331787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a:t>
            </a:r>
            <a:r>
              <a:rPr lang="en-US" dirty="0" smtClean="0"/>
              <a:t> </a:t>
            </a:r>
            <a:r>
              <a:rPr lang="en-US" dirty="0" smtClean="0"/>
              <a:t>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IPR and other relevant</a:t>
            </a:r>
            <a:r>
              <a:rPr lang="en-US" dirty="0" smtClean="0"/>
              <a:t> </a:t>
            </a:r>
            <a:r>
              <a:rPr lang="en-US" dirty="0"/>
              <a:t>policy and </a:t>
            </a:r>
            <a:r>
              <a:rPr lang="en-US" dirty="0" smtClean="0"/>
              <a:t>procedures</a:t>
            </a:r>
            <a:endParaRPr lang="en-US" dirty="0" smtClean="0"/>
          </a:p>
          <a:p>
            <a:pPr marL="609600" indent="-609600"/>
            <a:r>
              <a:rPr lang="en-US" dirty="0" smtClean="0"/>
              <a:t>Approve September Waikoloa meeting minutes</a:t>
            </a:r>
          </a:p>
          <a:p>
            <a:pPr marL="1009650" lvl="1" indent="-609600"/>
            <a:r>
              <a:rPr lang="en-US" dirty="0" smtClean="0"/>
              <a:t>10/1135r1</a:t>
            </a:r>
          </a:p>
          <a:p>
            <a:pPr marL="609600" indent="-609600"/>
            <a:r>
              <a:rPr lang="en-US" dirty="0" smtClean="0"/>
              <a:t>Approve Teleconference meeting minutes</a:t>
            </a:r>
          </a:p>
          <a:p>
            <a:pPr marL="1009650" lvl="1" indent="-609600"/>
            <a:r>
              <a:rPr lang="en-US" dirty="0" smtClean="0"/>
              <a:t>10/1228  October 18</a:t>
            </a:r>
          </a:p>
          <a:p>
            <a:pPr marL="1009650" lvl="1" indent="-609600"/>
            <a:r>
              <a:rPr lang="en-US" dirty="0" smtClean="0"/>
              <a:t>10/1229  November 1</a:t>
            </a:r>
          </a:p>
          <a:p>
            <a:pPr marL="609600" indent="-609600"/>
            <a:r>
              <a:rPr lang="en-US" dirty="0" smtClean="0"/>
              <a:t>Now a task group discussion</a:t>
            </a:r>
          </a:p>
          <a:p>
            <a:pPr marL="609600" indent="-609600"/>
            <a:r>
              <a:rPr lang="en-US" dirty="0" smtClean="0"/>
              <a:t>Officer selection</a:t>
            </a:r>
            <a:endParaRPr lang="en-US" dirty="0" smtClean="0"/>
          </a:p>
          <a:p>
            <a:pPr marL="609600" indent="-609600"/>
            <a:r>
              <a:rPr lang="en-US" dirty="0" smtClean="0"/>
              <a:t>Call for submissions</a:t>
            </a:r>
            <a:endParaRPr lang="en-US"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November 2010</a:t>
            </a:r>
            <a:endParaRPr lang="en-US" smtClean="0"/>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endParaRPr lang="en-US" dirty="0"/>
          </a:p>
        </p:txBody>
      </p:sp>
      <p:sp>
        <p:nvSpPr>
          <p:cNvPr id="3" name="Content Placeholder 2"/>
          <p:cNvSpPr>
            <a:spLocks noGrp="1"/>
          </p:cNvSpPr>
          <p:nvPr>
            <p:ph idx="1"/>
          </p:nvPr>
        </p:nvSpPr>
        <p:spPr/>
        <p:txBody>
          <a:bodyPr/>
          <a:lstStyle/>
          <a:p>
            <a:pPr marL="609600" indent="-609600"/>
            <a:r>
              <a:rPr lang="en-US" dirty="0" smtClean="0"/>
              <a:t>Submissions,</a:t>
            </a:r>
            <a:endParaRPr lang="en-US" dirty="0"/>
          </a:p>
          <a:p>
            <a:pPr marL="1009650" lvl="1" indent="-609600"/>
            <a:r>
              <a:rPr lang="en-US" dirty="0" smtClean="0"/>
              <a:t>General</a:t>
            </a:r>
            <a:endParaRPr lang="en-US" dirty="0" smtClean="0"/>
          </a:p>
          <a:p>
            <a:pPr marL="1352550" lvl="2" indent="-609600"/>
            <a:r>
              <a:rPr lang="en-US" sz="2000" dirty="0" smtClean="0"/>
              <a:t>10/1206 Bands in India (Siddharth Shetty)</a:t>
            </a:r>
          </a:p>
          <a:p>
            <a:pPr marL="1352550" lvl="2" indent="-609600"/>
            <a:r>
              <a:rPr lang="en-US" sz="2000" dirty="0" smtClean="0"/>
              <a:t>10/1268 Low Power Consumption (Minyoung Park)</a:t>
            </a:r>
          </a:p>
          <a:p>
            <a:pPr marL="1352550" lvl="2" indent="-609600"/>
            <a:r>
              <a:rPr lang="en-US" sz="2000" dirty="0" smtClean="0"/>
              <a:t>10/1217 FCC part 15 &amp; channel widths (Dave Halasz)</a:t>
            </a:r>
          </a:p>
          <a:p>
            <a:pPr marL="1009650" lvl="1" indent="-609600"/>
            <a:r>
              <a:rPr lang="en-US" dirty="0" smtClean="0"/>
              <a:t>Expanding clocking proposals</a:t>
            </a:r>
          </a:p>
          <a:p>
            <a:pPr marL="1352550" lvl="2" indent="-609600"/>
            <a:r>
              <a:rPr lang="en-US" sz="2000" dirty="0" smtClean="0"/>
              <a:t>10/536 Eight clocking (Dave Halasz)</a:t>
            </a:r>
          </a:p>
          <a:p>
            <a:pPr marL="1352550" lvl="2" indent="-609600"/>
            <a:r>
              <a:rPr lang="en-US" sz="2000" dirty="0" smtClean="0"/>
              <a:t>10/633 Eight clocking and clause 20 (Jae-</a:t>
            </a:r>
            <a:r>
              <a:rPr lang="en-US" sz="2000" dirty="0" err="1" smtClean="0"/>
              <a:t>Hyung</a:t>
            </a:r>
            <a:r>
              <a:rPr lang="en-US" sz="2000" dirty="0" smtClean="0"/>
              <a:t> Song)</a:t>
            </a:r>
          </a:p>
          <a:p>
            <a:pPr marL="1009650" lvl="1" indent="-609600"/>
            <a:r>
              <a:rPr lang="en-US" dirty="0" smtClean="0"/>
              <a:t>Other OFDM submissions</a:t>
            </a:r>
          </a:p>
          <a:p>
            <a:endParaRPr lang="en-US" dirty="0" smtClean="0"/>
          </a:p>
        </p:txBody>
      </p:sp>
      <p:sp>
        <p:nvSpPr>
          <p:cNvPr id="4" name="Date Placeholder 3"/>
          <p:cNvSpPr>
            <a:spLocks noGrp="1"/>
          </p:cNvSpPr>
          <p:nvPr>
            <p:ph type="dt" sz="half" idx="10"/>
          </p:nvPr>
        </p:nvSpPr>
        <p:spPr/>
        <p:txBody>
          <a:bodyPr/>
          <a:lstStyle/>
          <a:p>
            <a:pPr>
              <a:defRPr/>
            </a:pPr>
            <a:r>
              <a:rPr lang="en-US" smtClean="0"/>
              <a:t>November 2010</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endParaRPr lang="en-US" dirty="0"/>
          </a:p>
        </p:txBody>
      </p:sp>
      <p:sp>
        <p:nvSpPr>
          <p:cNvPr id="3" name="Content Placeholder 2"/>
          <p:cNvSpPr>
            <a:spLocks noGrp="1"/>
          </p:cNvSpPr>
          <p:nvPr>
            <p:ph idx="1"/>
          </p:nvPr>
        </p:nvSpPr>
        <p:spPr/>
        <p:txBody>
          <a:bodyPr/>
          <a:lstStyle/>
          <a:p>
            <a:pPr marL="609600" indent="-609600"/>
            <a:r>
              <a:rPr lang="en-US" dirty="0"/>
              <a:t>What else is needed </a:t>
            </a:r>
            <a:r>
              <a:rPr lang="en-US" dirty="0" smtClean="0"/>
              <a:t>discussion</a:t>
            </a:r>
          </a:p>
          <a:p>
            <a:pPr marL="1009650" lvl="1" indent="-609600"/>
            <a:r>
              <a:rPr lang="en-US" dirty="0" smtClean="0"/>
              <a:t>Channel assignments</a:t>
            </a:r>
          </a:p>
          <a:p>
            <a:pPr marL="1009650" lvl="1" indent="-609600"/>
            <a:r>
              <a:rPr lang="en-US" dirty="0" smtClean="0"/>
              <a:t>PICS</a:t>
            </a:r>
          </a:p>
          <a:p>
            <a:pPr marL="1009650" lvl="1" indent="-609600"/>
            <a:r>
              <a:rPr lang="en-US" dirty="0" err="1" smtClean="0"/>
              <a:t>Coexistance</a:t>
            </a:r>
            <a:r>
              <a:rPr lang="en-US" dirty="0" smtClean="0"/>
              <a:t> assurance document</a:t>
            </a:r>
          </a:p>
          <a:p>
            <a:pPr marL="1009650" lvl="1" indent="-609600"/>
            <a:r>
              <a:rPr lang="en-US" dirty="0" err="1" smtClean="0"/>
              <a:t>etc</a:t>
            </a:r>
            <a:endParaRPr lang="en-US" dirty="0"/>
          </a:p>
          <a:p>
            <a:pPr marL="609600" indent="-609600"/>
            <a:r>
              <a:rPr lang="en-US" dirty="0"/>
              <a:t>Teleconference proposals</a:t>
            </a:r>
          </a:p>
          <a:p>
            <a:endParaRPr lang="en-US" dirty="0"/>
          </a:p>
        </p:txBody>
      </p:sp>
      <p:sp>
        <p:nvSpPr>
          <p:cNvPr id="4" name="Date Placeholder 3"/>
          <p:cNvSpPr>
            <a:spLocks noGrp="1"/>
          </p:cNvSpPr>
          <p:nvPr>
            <p:ph type="dt" sz="half" idx="10"/>
          </p:nvPr>
        </p:nvSpPr>
        <p:spPr/>
        <p:txBody>
          <a:bodyPr/>
          <a:lstStyle/>
          <a:p>
            <a:pPr>
              <a:defRPr/>
            </a:pPr>
            <a:r>
              <a:rPr lang="en-US" smtClean="0"/>
              <a:t>November 2010</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November 2010</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9" name="Footer Placeholder 8"/>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November 2010</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November 2010</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November 2010</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6"/>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November 2010</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933</TotalTime>
  <Words>534</Words>
  <Application>Microsoft Office PowerPoint</Application>
  <PresentationFormat>On-screen Show (4:3)</PresentationFormat>
  <Paragraphs>128</Paragraphs>
  <Slides>9</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802-11-PathProtection</vt:lpstr>
      <vt:lpstr>Document</vt:lpstr>
      <vt:lpstr>IEEE 802.11ah Sub 1 GHz license-exempt operation Agenda for November 2010</vt:lpstr>
      <vt:lpstr>IEEE 802.11ah Agenda</vt:lpstr>
      <vt:lpstr>Agenda cont.</vt:lpstr>
      <vt:lpstr>Agenda cont.</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November Agenda</dc:title>
  <dc:creator>David Halasz</dc:creator>
  <cp:lastModifiedBy>Dave Halasz</cp:lastModifiedBy>
  <cp:revision>118</cp:revision>
  <cp:lastPrinted>1998-02-10T13:28:06Z</cp:lastPrinted>
  <dcterms:created xsi:type="dcterms:W3CDTF">2009-11-09T00:32:22Z</dcterms:created>
  <dcterms:modified xsi:type="dcterms:W3CDTF">2010-11-08T03:44:20Z</dcterms:modified>
</cp:coreProperties>
</file>