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57" r:id="rId3"/>
    <p:sldId id="309" r:id="rId4"/>
    <p:sldId id="304" r:id="rId5"/>
    <p:sldId id="307" r:id="rId6"/>
    <p:sldId id="308" r:id="rId7"/>
    <p:sldId id="306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13125" y="17780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dirty="0"/>
              <a:t>doc.: IEEE 802.11-09/1234r0doc.: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201771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fld id="{1E7392C8-BB71-4112-A9F0-C67A81A52DEE}" type="datetimeFigureOut">
              <a:rPr lang="en-US"/>
              <a:pPr/>
              <a:t>11/7/2010</a:t>
            </a:fld>
            <a:r>
              <a:rPr lang="en-US" dirty="0"/>
              <a:t>November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064000" y="8982075"/>
            <a:ext cx="225425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dirty="0"/>
              <a:t>Sameer Vermani, Qualcomm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FDB38D39-7251-41AD-BC6E-4A94890296B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55988" y="9842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dirty="0"/>
              <a:t>doc.: IEEE 802.11-09/1234r0doc.: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201771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fld id="{492EDB03-E1E5-49D0-93AD-96AEFB40EDA7}" type="datetimeFigureOut">
              <a:rPr lang="en-US"/>
              <a:pPr/>
              <a:t>11/7/2010</a:t>
            </a:fld>
            <a:r>
              <a:rPr lang="en-US" dirty="0"/>
              <a:t>November 2009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570288" y="8985250"/>
            <a:ext cx="271145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dirty="0"/>
              <a:t>Sameer Vermani,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A40D6B13-8646-42AE-AE5F-75F7278B0F1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802.11-09/1234r0doc.: IEEE 802.11-yy/xxxxr0</a:t>
            </a:r>
          </a:p>
        </p:txBody>
      </p:sp>
      <p:sp>
        <p:nvSpPr>
          <p:cNvPr id="24578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sz="1400" b="1" dirty="0"/>
              <a:t>doc.: IEEE 802.11-yy/xxxxr0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8425"/>
            <a:ext cx="827088" cy="212725"/>
          </a:xfrm>
          <a:noFill/>
        </p:spPr>
        <p:txBody>
          <a:bodyPr/>
          <a:lstStyle/>
          <a:p>
            <a:r>
              <a:rPr lang="en-US" dirty="0"/>
              <a:t>November 2009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dirty="0"/>
              <a:t>Sameer Vermani, Qualcomm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 smtClean="0"/>
              <a:t>Page </a:t>
            </a:r>
            <a:fld id="{1F6DFE78-F844-4EB0-8981-CA4387285E24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802.11-09/1234r0doc.: IEEE 802.11-yy/xxxxr0</a:t>
            </a:r>
          </a:p>
        </p:txBody>
      </p:sp>
      <p:sp>
        <p:nvSpPr>
          <p:cNvPr id="25602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sz="1400" b="1" dirty="0"/>
              <a:t>doc.: IEEE 802.11-yy/xxxxr0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8425"/>
            <a:ext cx="827088" cy="212725"/>
          </a:xfrm>
          <a:noFill/>
        </p:spPr>
        <p:txBody>
          <a:bodyPr/>
          <a:lstStyle/>
          <a:p>
            <a:r>
              <a:rPr lang="en-US" dirty="0"/>
              <a:t>November 2009</a:t>
            </a:r>
          </a:p>
        </p:txBody>
      </p:sp>
      <p:sp>
        <p:nvSpPr>
          <p:cNvPr id="256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dirty="0"/>
              <a:t>Sameer Vermani, Qualcomm</a:t>
            </a:r>
          </a:p>
        </p:txBody>
      </p:sp>
      <p:sp>
        <p:nvSpPr>
          <p:cNvPr id="256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 smtClean="0"/>
              <a:t>Page </a:t>
            </a:r>
            <a:fld id="{F0BEBD79-9592-4A52-90DC-3BF1A155CCE7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256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56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November 2010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Sameer Vermani, Qualcomm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A52163D1-AEE2-42B1-9FE6-64C3D069E9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November 2010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Sameer Vermani, Qualcomm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1D800E76-32E5-480C-ACDF-DD4EA8C313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November 2010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Sameer Vermani, Qualcomm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13D5AD9D-AF82-4638-A454-264BE17FCA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November 2010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Sameer Vermani, Qualcomm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DA6D6A0-D746-48AC-B164-8E84BD9E1F4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November 2010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Sameer Vermani, Qualcomm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801283A-9161-4885-BA6F-AC878958072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November 2010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Sameer Vermani, Qualcomm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B6225E7A-9C16-4299-8EEB-D4E799E7EDB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November 2010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Sameer Vermani, Qualcomm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03AC8523-9579-4EDD-A236-F854C95CA2C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November 2010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Sameer Vermani, Qualcomm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76B3189-922F-40FF-B61A-284A6D9F79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November 2010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Sameer Vermani, Qualcomm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B362A980-DC91-43EB-8E73-4F528E33E8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November 2010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Sameer Vermani, Qualcomm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169A3388-FEC2-4FCC-9BF6-C0951B1CBD5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November 2010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Sameer Vermani, Qualcomm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EE51910C-636E-4E15-BC86-1EAE55CECFA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smtClean="0"/>
              <a:t>November 2010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89675" y="6475413"/>
            <a:ext cx="22542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/>
              <a:t>Sameer Vermani, Qualcomm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899A310-CBF7-4E61-A90E-64CB0C319B3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802.11-10/1288r0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  <a:noFill/>
        </p:spPr>
        <p:txBody>
          <a:bodyPr/>
          <a:lstStyle/>
          <a:p>
            <a:r>
              <a:rPr lang="en-US" smtClean="0"/>
              <a:t>November 2010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</p:spPr>
        <p:txBody>
          <a:bodyPr/>
          <a:lstStyle/>
          <a:p>
            <a:r>
              <a:rPr lang="en-US" dirty="0"/>
              <a:t>Sameer Vermani, Qualcomm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dirty="0" smtClean="0"/>
              <a:t>Slide </a:t>
            </a:r>
            <a:fld id="{AE65DF66-2CA0-4B30-9789-1E0A08B88AEF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Frame Format for GroupID Management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2010-11-08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511175" y="2125663"/>
          <a:ext cx="8004175" cy="4346575"/>
        </p:xfrm>
        <a:graphic>
          <a:graphicData uri="http://schemas.openxmlformats.org/presentationml/2006/ole">
            <p:oleObj spid="_x0000_s1026" name="Document" r:id="rId4" imgW="8219654" imgH="4469904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676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066800" cy="274637"/>
          </a:xfrm>
          <a:noFill/>
        </p:spPr>
        <p:txBody>
          <a:bodyPr/>
          <a:lstStyle/>
          <a:p>
            <a:r>
              <a:rPr lang="en-US" smtClean="0"/>
              <a:t>November 2010</a:t>
            </a:r>
            <a:endParaRPr lang="en-US" dirty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</p:spPr>
        <p:txBody>
          <a:bodyPr/>
          <a:lstStyle/>
          <a:p>
            <a:r>
              <a:rPr lang="en-US" dirty="0"/>
              <a:t>Sameer Vermani, Qualcomm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dirty="0" smtClean="0"/>
              <a:t>Slide </a:t>
            </a:r>
            <a:fld id="{35BE394B-D5B3-4651-955A-D4679DFCAB91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  <a:noFill/>
        </p:spPr>
        <p:txBody>
          <a:bodyPr/>
          <a:lstStyle/>
          <a:p>
            <a:pPr eaLnBrk="1" hangingPunct="1"/>
            <a:r>
              <a:rPr lang="en-US" sz="2000" dirty="0" smtClean="0"/>
              <a:t>Downlink (DL) Multi-user (MU) MIMO is identified as a key technology to improve the overall network performance</a:t>
            </a:r>
          </a:p>
          <a:p>
            <a:pPr lvl="1" eaLnBrk="1" hangingPunct="1"/>
            <a:r>
              <a:rPr lang="en-US" sz="1600" dirty="0" smtClean="0"/>
              <a:t>GroupID concept is essential to specify spatial stream allocation in an efficient manner [1]</a:t>
            </a:r>
          </a:p>
          <a:p>
            <a:pPr eaLnBrk="1" hangingPunct="1"/>
            <a:endParaRPr lang="en-US" sz="2000" dirty="0" smtClean="0"/>
          </a:p>
          <a:p>
            <a:pPr eaLnBrk="1" hangingPunct="1"/>
            <a:r>
              <a:rPr lang="en-US" sz="2000" dirty="0" smtClean="0"/>
              <a:t>Spec framework document [2] already specifies 6 bits of groupID in VHT-SIG-A</a:t>
            </a:r>
          </a:p>
          <a:p>
            <a:pPr eaLnBrk="1" hangingPunct="1"/>
            <a:endParaRPr lang="en-US" sz="2000" dirty="0" smtClean="0"/>
          </a:p>
          <a:p>
            <a:pPr eaLnBrk="1" hangingPunct="1"/>
            <a:r>
              <a:rPr lang="en-US" sz="2000" dirty="0" smtClean="0"/>
              <a:t>This document proposes a groupID management frame which is simple, has low overhead and is fixed length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Unicast GroupID management is needed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924800" cy="4572000"/>
          </a:xfrm>
        </p:spPr>
        <p:txBody>
          <a:bodyPr/>
          <a:lstStyle/>
          <a:p>
            <a:r>
              <a:rPr lang="en-US" sz="2000" dirty="0" smtClean="0"/>
              <a:t>A groupID assignment needs to be ACKed before that groupID can be used</a:t>
            </a:r>
          </a:p>
          <a:p>
            <a:pPr lvl="1"/>
            <a:r>
              <a:rPr lang="en-US" sz="1600" dirty="0" smtClean="0"/>
              <a:t>More complicated error handling for broadcast messages</a:t>
            </a:r>
          </a:p>
          <a:p>
            <a:endParaRPr lang="en-US" sz="2000" dirty="0" smtClean="0"/>
          </a:p>
          <a:p>
            <a:pPr lvl="0"/>
            <a:r>
              <a:rPr lang="en-US" sz="2000" dirty="0" smtClean="0"/>
              <a:t>We do need an approach which allows us to manage MU group membership on a per-STA basis</a:t>
            </a:r>
          </a:p>
          <a:p>
            <a:pPr lvl="1"/>
            <a:r>
              <a:rPr lang="en-US" sz="1600" dirty="0" smtClean="0"/>
              <a:t>Most events in the network will happen independently across STAs</a:t>
            </a:r>
          </a:p>
          <a:p>
            <a:pPr lvl="1"/>
            <a:endParaRPr lang="en-US" sz="1600" dirty="0" smtClean="0"/>
          </a:p>
          <a:p>
            <a:r>
              <a:rPr lang="en-US" sz="2000" dirty="0" smtClean="0"/>
              <a:t>Efficiency improvement with broadcast is not significant</a:t>
            </a:r>
          </a:p>
          <a:p>
            <a:pPr lvl="1"/>
            <a:r>
              <a:rPr lang="en-US" sz="1800" dirty="0" smtClean="0"/>
              <a:t>The same number of frames need to be transmitted for broadcast and unicast</a:t>
            </a:r>
          </a:p>
          <a:p>
            <a:pPr lvl="0"/>
            <a:endParaRPr lang="en-US" sz="2000" dirty="0" smtClean="0"/>
          </a:p>
          <a:p>
            <a:pPr lvl="0"/>
            <a:r>
              <a:rPr lang="en-US" sz="2000" dirty="0" smtClean="0"/>
              <a:t>We propose to adopt a unicast format for groupID management</a:t>
            </a:r>
          </a:p>
          <a:p>
            <a:pPr lvl="1"/>
            <a:r>
              <a:rPr lang="en-US" sz="1600" dirty="0" smtClean="0"/>
              <a:t>Whether or not to adopt an additional broadcast format is still TBD</a:t>
            </a:r>
          </a:p>
          <a:p>
            <a:endParaRPr lang="en-US" sz="2200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205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2BE3AAB8-583F-4633-A755-80111BB8184D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686800" cy="914400"/>
          </a:xfrm>
        </p:spPr>
        <p:txBody>
          <a:bodyPr/>
          <a:lstStyle/>
          <a:p>
            <a:r>
              <a:rPr lang="en-US" sz="2800" dirty="0" smtClean="0"/>
              <a:t>Unicast GroupID Assignment Frame</a:t>
            </a:r>
          </a:p>
        </p:txBody>
      </p:sp>
      <p:graphicFrame>
        <p:nvGraphicFramePr>
          <p:cNvPr id="2050" name="Object 3"/>
          <p:cNvGraphicFramePr>
            <a:graphicFrameLocks noChangeAspect="1"/>
          </p:cNvGraphicFramePr>
          <p:nvPr/>
        </p:nvGraphicFramePr>
        <p:xfrm>
          <a:off x="2272932" y="609600"/>
          <a:ext cx="5118468" cy="3810000"/>
        </p:xfrm>
        <a:graphic>
          <a:graphicData uri="http://schemas.openxmlformats.org/presentationml/2006/ole">
            <p:oleObj spid="_x0000_s21506" name="Visio" r:id="rId3" imgW="4835059" imgH="3353629" progId="Visio.Drawing.11">
              <p:embed/>
            </p:oleObj>
          </a:graphicData>
        </a:graphic>
      </p:graphicFrame>
      <p:sp>
        <p:nvSpPr>
          <p:cNvPr id="205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2971800"/>
            <a:ext cx="7772400" cy="3657600"/>
          </a:xfrm>
        </p:spPr>
        <p:txBody>
          <a:bodyPr/>
          <a:lstStyle/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 smtClean="0"/>
              <a:t>Above frame can be transmitted at association or anytime MU group assignment of an STA needs to be updated</a:t>
            </a:r>
          </a:p>
          <a:p>
            <a:pPr lvl="1"/>
            <a:r>
              <a:rPr lang="en-US" sz="1200" dirty="0" smtClean="0"/>
              <a:t>1 bit “membership status” specifies whether the STA is a member of the group or not</a:t>
            </a:r>
          </a:p>
          <a:p>
            <a:pPr lvl="1"/>
            <a:r>
              <a:rPr lang="en-US" sz="1200" dirty="0" smtClean="0"/>
              <a:t>2 bit STA position specifies spatial stream position of STA in the corresponding group</a:t>
            </a:r>
            <a:endParaRPr lang="en-US" sz="1600" dirty="0" smtClean="0"/>
          </a:p>
          <a:p>
            <a:r>
              <a:rPr lang="en-US" sz="1600" dirty="0" smtClean="0"/>
              <a:t>Fixed payload of just 24 octets</a:t>
            </a:r>
          </a:p>
          <a:p>
            <a:pPr lvl="1"/>
            <a:r>
              <a:rPr lang="en-US" sz="1200" dirty="0" smtClean="0"/>
              <a:t>Remains same even if all </a:t>
            </a:r>
            <a:r>
              <a:rPr lang="en-US" sz="1200" dirty="0" err="1" smtClean="0"/>
              <a:t>groupIDs</a:t>
            </a:r>
            <a:r>
              <a:rPr lang="en-US" sz="1200" dirty="0" smtClean="0"/>
              <a:t> are being updated</a:t>
            </a:r>
          </a:p>
          <a:p>
            <a:r>
              <a:rPr lang="en-US" sz="1600" dirty="0" smtClean="0"/>
              <a:t>Classification as “robust” action frame is TBD</a:t>
            </a:r>
          </a:p>
          <a:p>
            <a:r>
              <a:rPr lang="en-US" sz="1600" dirty="0" smtClean="0"/>
              <a:t>SU GID field in the table is always hardcoded to </a:t>
            </a:r>
          </a:p>
          <a:p>
            <a:pPr lvl="1"/>
            <a:r>
              <a:rPr lang="en-US" sz="1200" dirty="0" smtClean="0"/>
              <a:t>STA membership as 1</a:t>
            </a:r>
          </a:p>
          <a:p>
            <a:pPr lvl="1"/>
            <a:r>
              <a:rPr lang="en-US" sz="1200" dirty="0" smtClean="0"/>
              <a:t>STA position as 1</a:t>
            </a:r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pPr>
              <a:spcAft>
                <a:spcPts val="600"/>
              </a:spcAft>
            </a:pPr>
            <a:endParaRPr lang="en-US" b="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5791200" y="2286000"/>
            <a:ext cx="26271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7030A0"/>
                </a:solidFill>
              </a:rPr>
              <a:t>Robust or Not Robust is TBD</a:t>
            </a:r>
            <a:endParaRPr lang="en-US" sz="16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Pre-Motion </a:t>
            </a: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accept unicast messaging for groupID assignment 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Pre-Motion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accept the fixed length frame shown on slide 3 of this document (Robust or not robust is TBD) for groupID assignment (exact location of fields TBD) </a:t>
            </a:r>
            <a:r>
              <a:rPr lang="en-US" dirty="0" smtClean="0"/>
              <a:t>and agree to add the following text to the spec framework document? </a:t>
            </a:r>
            <a:endParaRPr lang="en-US" dirty="0" smtClean="0"/>
          </a:p>
          <a:p>
            <a:pPr>
              <a:buNone/>
            </a:pPr>
            <a:r>
              <a:rPr lang="en-US" sz="1400" dirty="0" smtClean="0"/>
              <a:t>       “Group </a:t>
            </a:r>
            <a:r>
              <a:rPr lang="en-US" sz="1400" dirty="0" smtClean="0"/>
              <a:t>ID Management</a:t>
            </a:r>
          </a:p>
          <a:p>
            <a:pPr>
              <a:buNone/>
            </a:pPr>
            <a:r>
              <a:rPr lang="en-US" sz="1400" b="0" dirty="0" smtClean="0"/>
              <a:t>        The </a:t>
            </a:r>
            <a:r>
              <a:rPr lang="en-US" sz="1400" b="0" dirty="0" smtClean="0"/>
              <a:t>Group ID Management frame is used to assign or change STA positions corresponding to one or more </a:t>
            </a:r>
            <a:r>
              <a:rPr lang="en-US" sz="1400" b="0" dirty="0" smtClean="0"/>
              <a:t>Group IDs</a:t>
            </a:r>
            <a:r>
              <a:rPr lang="en-US" sz="1400" b="0" dirty="0" smtClean="0"/>
              <a:t>. The frame body in such frames shall consist of a 24 octet Group ID Assignment field, which contains 3 bits for each one of the 64 group IDs. The 3 bits for each group ID consist of the following:</a:t>
            </a:r>
          </a:p>
          <a:p>
            <a:pPr lvl="1"/>
            <a:r>
              <a:rPr lang="en-US" sz="900" dirty="0" smtClean="0"/>
              <a:t>1 bit “membership status” which specifies whether or not the STA is a member of the corresponding group ID</a:t>
            </a:r>
          </a:p>
          <a:p>
            <a:pPr lvl="1"/>
            <a:r>
              <a:rPr lang="en-US" sz="900" dirty="0" smtClean="0"/>
              <a:t>2 bit STA position which specifies spatial stream position of the STA in the corresponding group ID </a:t>
            </a:r>
          </a:p>
          <a:p>
            <a:pPr>
              <a:buNone/>
            </a:pPr>
            <a:r>
              <a:rPr lang="en-US" sz="1400" b="0" dirty="0" smtClean="0"/>
              <a:t>         The </a:t>
            </a:r>
            <a:r>
              <a:rPr lang="en-US" sz="1400" b="0" dirty="0" smtClean="0"/>
              <a:t>classification of this action frame as “robust” is TBD. The exact location of the above fields </a:t>
            </a:r>
            <a:r>
              <a:rPr lang="en-US" sz="1400" b="0" dirty="0" smtClean="0"/>
              <a:t>  within </a:t>
            </a:r>
            <a:r>
              <a:rPr lang="en-US" sz="1400" b="0" dirty="0" smtClean="0"/>
              <a:t>the frame body is also TBD</a:t>
            </a:r>
            <a:r>
              <a:rPr lang="en-US" sz="1400" b="0" dirty="0" smtClean="0"/>
              <a:t>.”</a:t>
            </a:r>
          </a:p>
          <a:p>
            <a:pPr>
              <a:buNone/>
            </a:pPr>
            <a:endParaRPr lang="en-US" sz="1400" b="0" dirty="0" smtClean="0"/>
          </a:p>
          <a:p>
            <a:pPr>
              <a:buNone/>
            </a:pPr>
            <a:r>
              <a:rPr lang="en-US" sz="1400" b="0" dirty="0" smtClean="0"/>
              <a:t>         Y-        N -      A-</a:t>
            </a:r>
            <a:endParaRPr lang="en-US" sz="1400" b="0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[1] </a:t>
            </a:r>
            <a:r>
              <a:rPr lang="en-US" b="0" dirty="0" smtClean="0"/>
              <a:t>10/582r1, “GroupID in VHT-SIG Field”</a:t>
            </a:r>
          </a:p>
          <a:p>
            <a:pPr>
              <a:buNone/>
            </a:pPr>
            <a:r>
              <a:rPr lang="en-US" dirty="0" smtClean="0"/>
              <a:t>[2] </a:t>
            </a:r>
            <a:r>
              <a:rPr lang="en-US" b="0" dirty="0" smtClean="0"/>
              <a:t>09/0992r15, “Specification Framework for </a:t>
            </a:r>
            <a:r>
              <a:rPr lang="en-US" b="0" dirty="0" err="1" smtClean="0"/>
              <a:t>TGac</a:t>
            </a:r>
            <a:r>
              <a:rPr lang="en-US" b="0" dirty="0" smtClean="0"/>
              <a:t>”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Sameer Vermani, Qualcomm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DA6D6A0-D746-48AC-B164-8E84BD9E1F4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2067</TotalTime>
  <Words>573</Words>
  <Application>Microsoft Office PowerPoint</Application>
  <PresentationFormat>On-screen Show (4:3)</PresentationFormat>
  <Paragraphs>80</Paragraphs>
  <Slides>7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802-11-Submission</vt:lpstr>
      <vt:lpstr>Microsoft Office Word 97 - 2003 Document</vt:lpstr>
      <vt:lpstr>Visio</vt:lpstr>
      <vt:lpstr>Frame Format for GroupID Management</vt:lpstr>
      <vt:lpstr>Abstract</vt:lpstr>
      <vt:lpstr>Unicast GroupID management is needed</vt:lpstr>
      <vt:lpstr>Unicast GroupID Assignment Frame</vt:lpstr>
      <vt:lpstr>Pre-Motion 1</vt:lpstr>
      <vt:lpstr>Pre-Motion 2</vt:lpstr>
      <vt:lpstr>References</vt:lpstr>
    </vt:vector>
  </TitlesOfParts>
  <Company>Qualcomm, Incorporated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Interference Cancellation for Downlink MU-MIMO</dc:title>
  <dc:creator>Sameer Vermani</dc:creator>
  <cp:lastModifiedBy>Vermani, Sameer</cp:lastModifiedBy>
  <cp:revision>145</cp:revision>
  <cp:lastPrinted>1998-02-10T13:28:06Z</cp:lastPrinted>
  <dcterms:created xsi:type="dcterms:W3CDTF">2009-11-16T15:45:57Z</dcterms:created>
  <dcterms:modified xsi:type="dcterms:W3CDTF">2010-11-07T21:28:25Z</dcterms:modified>
</cp:coreProperties>
</file>