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352" r:id="rId4"/>
    <p:sldId id="354" r:id="rId5"/>
    <p:sldId id="353" r:id="rId6"/>
    <p:sldId id="355" r:id="rId7"/>
    <p:sldId id="358" r:id="rId8"/>
    <p:sldId id="357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pstephe" initials="a" lastIdx="6" clrIdx="0"/>
  <p:cmAuthor id="1" name="Gong, Michelle X" initials="GMX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475" autoAdjust="0"/>
    <p:restoredTop sz="86397" autoAdjust="0"/>
  </p:normalViewPr>
  <p:slideViewPr>
    <p:cSldViewPr>
      <p:cViewPr varScale="1">
        <p:scale>
          <a:sx n="64" d="100"/>
          <a:sy n="64" d="100"/>
        </p:scale>
        <p:origin x="-6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802" y="-10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B3A552F-1B9A-4BA6-AB4C-3580CDE92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8E96D75-163E-43AF-97FB-B48FF79FB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A4B2917-CEBC-4FE4-9E73-9E25E008FB1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A29467-6C4B-4FFE-B91E-EF27F82B3E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B69AF0-7534-4451-8B22-F7D5B4D21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648B54-21DC-4A55-BA78-1B32C5DC4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4BBAA8-A8C4-4A71-9CCB-06142417D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10F883-F016-429E-AA1E-52A72683F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893EC1-544D-4C7F-98E0-1FE9E27AF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E1E769-574F-497D-AC17-108D33D2F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C5AA9A-4AB2-409C-AE75-1A6C477989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A2AD9E-0FE7-4832-B258-3411C45E7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319020-2B78-4CDF-B034-B5CC74648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5DC924-CFA0-4113-BD6E-EFEC277DC2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53507" y="6475413"/>
            <a:ext cx="129041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Michelle Gong,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46D761-C6BD-4A49-9892-108D76649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12682" y="6475413"/>
            <a:ext cx="17312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Simone Merlin 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4CA2F-95FD-45A4-8655-DA9EA409B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620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802.11-10/1280r1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125C2A7-AC5D-480F-A73B-63E4D23D99E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CCA for RTS/CTS Operation in Wider Channels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2010-11-08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1066801" y="2058156"/>
          <a:ext cx="7086599" cy="4571244"/>
        </p:xfrm>
        <a:graphic>
          <a:graphicData uri="http://schemas.openxmlformats.org/presentationml/2006/ole">
            <p:oleObj spid="_x0000_s1026" name="Document" r:id="rId4" imgW="8139485" imgH="5261079" progId="Word.Document.8">
              <p:embed/>
            </p:oleObj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1800" b="1" dirty="0"/>
              <a:t>Authors:</a:t>
            </a:r>
            <a:endParaRPr lang="en-US" sz="18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Overview of proposed 802.11ac RTS/CTS operation [1]</a:t>
            </a:r>
          </a:p>
          <a:p>
            <a:r>
              <a:rPr lang="en-US" dirty="0" smtClean="0"/>
              <a:t>Definition of busy/idle channel for CTS transmission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sz="1800" dirty="0" smtClean="0"/>
              <a:t>A protocol for RTS/CTS exchange on multiple channels was proposed in [1]. Two operation modes were defined: Static and </a:t>
            </a:r>
            <a:r>
              <a:rPr lang="en-US" sz="1800" dirty="0" smtClean="0"/>
              <a:t>Dynamic</a:t>
            </a:r>
            <a:endParaRPr lang="en-US" dirty="0" smtClean="0"/>
          </a:p>
          <a:p>
            <a:endParaRPr lang="en-US" dirty="0" smtClean="0"/>
          </a:p>
          <a:p>
            <a:r>
              <a:rPr lang="en-US" sz="1600" dirty="0" smtClean="0"/>
              <a:t>If an initiator operates in dynamic operation mode:</a:t>
            </a:r>
          </a:p>
          <a:p>
            <a:pPr lvl="1"/>
            <a:r>
              <a:rPr lang="en-US" sz="1600" dirty="0" smtClean="0"/>
              <a:t>Upon receiving a TBD-RTS frame and if NAV at the responder is not set, a responder shall respond with a non-HT TBD-CTS over the primary channel and may respond over the secondary channels that are indicated in the TBD-RTS and that have been detected idle by the responder (all transmissions shall use a valid PHY mode, i.e. 20/40/80/80+80/160MHz)</a:t>
            </a:r>
            <a:endParaRPr lang="en-US" dirty="0" smtClean="0"/>
          </a:p>
          <a:p>
            <a:pPr lvl="1">
              <a:buNone/>
            </a:pPr>
            <a:endParaRPr lang="en-US" sz="1600" dirty="0" smtClean="0"/>
          </a:p>
          <a:p>
            <a:r>
              <a:rPr lang="en-US" sz="1600" dirty="0" smtClean="0"/>
              <a:t>If an initiator does not operate in dynamic operation mode:</a:t>
            </a:r>
          </a:p>
          <a:p>
            <a:pPr lvl="1"/>
            <a:r>
              <a:rPr lang="en-US" sz="1600" dirty="0" smtClean="0"/>
              <a:t>Upon receiving a TBD-RTS frame, a responder shall respond with a non-HT duplicate TBD-CTS frame over all channels indicated in the TBD-RTS frame only if all secondary channels indicated in the TBD-RTS  frame have been detected idle by the responder (a valid PHY mode shall be used, i.e. 20/40/80/80+80/160MHz</a:t>
            </a:r>
            <a:r>
              <a:rPr lang="en-US" sz="1600" dirty="0" smtClean="0"/>
              <a:t>)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Meaning of “busy” and “idle” was not defined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definition of busy/idle channel </a:t>
            </a:r>
            <a:br>
              <a:rPr lang="en-US" dirty="0" smtClean="0"/>
            </a:br>
            <a:r>
              <a:rPr lang="en-US" dirty="0" smtClean="0"/>
              <a:t>for CTS transmission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GB" sz="1800" b="1" dirty="0" smtClean="0">
                <a:ea typeface="+mn-ea"/>
                <a:cs typeface="+mn-cs"/>
              </a:rPr>
              <a:t>NAV of secondary channels is not available, since a STA is not required to be able to decode packets on secondary channels </a:t>
            </a:r>
          </a:p>
          <a:p>
            <a:r>
              <a:rPr lang="en-US" sz="1800" dirty="0" smtClean="0"/>
              <a:t>A mechanism is needed for a STA to assess secondary channel state and determine CTS transmission channels</a:t>
            </a:r>
            <a:endParaRPr lang="en-GB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Proposal</a:t>
            </a:r>
          </a:p>
          <a:p>
            <a:r>
              <a:rPr lang="en-US" sz="1800" dirty="0" smtClean="0"/>
              <a:t>For the purpose of replying with a CTS, according to the Static or Dynamic operation modes described in [1],  a secondary channel is determined to be idle if</a:t>
            </a:r>
          </a:p>
          <a:p>
            <a:pPr lvl="1"/>
            <a:r>
              <a:rPr lang="en-GB" sz="1800" dirty="0" smtClean="0"/>
              <a:t>the PHY-</a:t>
            </a:r>
            <a:r>
              <a:rPr lang="en-GB" sz="1800" dirty="0" err="1" smtClean="0"/>
              <a:t>CCA.indication</a:t>
            </a:r>
            <a:r>
              <a:rPr lang="en-GB" sz="1800" dirty="0" smtClean="0"/>
              <a:t> indicates an idle state during a time interval of PIFS before the start of the RTS frame</a:t>
            </a:r>
            <a:endParaRPr lang="en-GB" dirty="0" smtClean="0"/>
          </a:p>
          <a:p>
            <a:endParaRPr lang="en-GB" sz="1800" dirty="0" smtClean="0"/>
          </a:p>
          <a:p>
            <a:r>
              <a:rPr lang="en-GB" sz="1800" dirty="0" smtClean="0"/>
              <a:t>The proposal applies to the Dynamic/Static mechanisms defined in [1] and only adds the definition of idle/busy, which are left TBD in [1].  </a:t>
            </a:r>
          </a:p>
          <a:p>
            <a:endParaRPr lang="en-GB" sz="1800" dirty="0" smtClean="0"/>
          </a:p>
          <a:p>
            <a:endParaRPr lang="en-GB" sz="1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Proposed definition of busy/idle channel </a:t>
            </a:r>
            <a:br>
              <a:rPr lang="en-US" dirty="0" smtClean="0"/>
            </a:br>
            <a:r>
              <a:rPr lang="en-US" dirty="0" smtClean="0"/>
              <a:t>for CTS transmission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endParaRPr lang="en-US" sz="1800" dirty="0" smtClean="0"/>
          </a:p>
          <a:p>
            <a:r>
              <a:rPr lang="en-US" sz="1800" dirty="0" smtClean="0"/>
              <a:t>Example for the case of Dynamic operation [1]</a:t>
            </a:r>
          </a:p>
          <a:p>
            <a:pPr lvl="1"/>
            <a:r>
              <a:rPr lang="en-US" sz="1600" dirty="0" smtClean="0"/>
              <a:t>On CH4 medium is busy (based on CCA indication) for  a PIFS time before the RTS</a:t>
            </a:r>
          </a:p>
          <a:p>
            <a:pPr lvl="1"/>
            <a:r>
              <a:rPr lang="en-US" sz="1600" dirty="0" smtClean="0"/>
              <a:t>CTS cannot be sent on CH4. Also, since CTS can be sent only on valid 20/40/80/160MHz channels, CTS is sent only on 40MHz 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468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36"/>
          <p:cNvSpPr>
            <a:spLocks noChangeArrowheads="1"/>
          </p:cNvSpPr>
          <p:nvPr/>
        </p:nvSpPr>
        <p:spPr bwMode="auto">
          <a:xfrm>
            <a:off x="1295400" y="5032266"/>
            <a:ext cx="3840163" cy="3606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fr-FR" sz="1400" i="0" dirty="0">
              <a:ln>
                <a:solidFill>
                  <a:schemeClr val="accent1"/>
                </a:solidFill>
              </a:ln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143000" y="4436736"/>
            <a:ext cx="69316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1163849" y="4732321"/>
            <a:ext cx="6897942" cy="14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7649615" y="4713718"/>
            <a:ext cx="601425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636785" y="4395395"/>
            <a:ext cx="603029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6392237" y="4191000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>
            <a:off x="1170265" y="5044493"/>
            <a:ext cx="6897942" cy="14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7656030" y="5025890"/>
            <a:ext cx="601425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4" name="Line 26"/>
          <p:cNvSpPr>
            <a:spLocks noChangeShapeType="1"/>
          </p:cNvSpPr>
          <p:nvPr/>
        </p:nvSpPr>
        <p:spPr bwMode="auto">
          <a:xfrm>
            <a:off x="1170265" y="5385553"/>
            <a:ext cx="6897942" cy="14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7656030" y="5366950"/>
            <a:ext cx="601425" cy="2749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1200" i="0">
                <a:latin typeface="Arial" charset="0"/>
                <a:ea typeface="MS PGothic" pitchFamily="34" charset="-128"/>
              </a:rPr>
              <a:t>time</a:t>
            </a:r>
          </a:p>
        </p:txBody>
      </p:sp>
      <p:sp>
        <p:nvSpPr>
          <p:cNvPr id="16" name="Rectangle 40"/>
          <p:cNvSpPr>
            <a:spLocks noChangeArrowheads="1"/>
          </p:cNvSpPr>
          <p:nvPr/>
        </p:nvSpPr>
        <p:spPr bwMode="auto">
          <a:xfrm>
            <a:off x="6392237" y="4542154"/>
            <a:ext cx="768256" cy="2041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BA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17" name="Rectangle 36"/>
          <p:cNvSpPr>
            <a:spLocks noChangeArrowheads="1"/>
          </p:cNvSpPr>
          <p:nvPr/>
        </p:nvSpPr>
        <p:spPr bwMode="auto">
          <a:xfrm>
            <a:off x="4188692" y="4212948"/>
            <a:ext cx="1818633" cy="533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fr-FR" sz="1400" b="1" i="0" dirty="0" smtClean="0">
                <a:ln>
                  <a:solidFill>
                    <a:schemeClr val="accent1"/>
                  </a:solidFill>
                </a:ln>
                <a:latin typeface="Helvetica 45 Light" pitchFamily="34" charset="0"/>
                <a:ea typeface="MS PGothic" pitchFamily="34" charset="-128"/>
              </a:rPr>
              <a:t>Data</a:t>
            </a:r>
            <a:endParaRPr lang="fr-FR" sz="1400" b="1" i="0" dirty="0">
              <a:ln>
                <a:solidFill>
                  <a:schemeClr val="accent1"/>
                </a:solidFill>
              </a:ln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2048836" y="4212948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RTS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2055092" y="4517748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RTS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2055092" y="4822548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RTS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055092" y="5127348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RTS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3115636" y="4212948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dirty="0" smtClean="0">
                <a:latin typeface="Helvetica 45 Light" pitchFamily="34" charset="0"/>
                <a:ea typeface="MS PGothic" pitchFamily="34" charset="-128"/>
              </a:rPr>
              <a:t>C</a:t>
            </a:r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TS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3121892" y="4517748"/>
            <a:ext cx="768256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fr-FR" sz="1400" dirty="0" smtClean="0">
                <a:latin typeface="Helvetica 45 Light" pitchFamily="34" charset="0"/>
                <a:ea typeface="MS PGothic" pitchFamily="34" charset="-128"/>
              </a:rPr>
              <a:t>C</a:t>
            </a:r>
            <a:r>
              <a:rPr lang="fr-FR" sz="1400" i="0" dirty="0" smtClean="0">
                <a:latin typeface="Helvetica 45 Light" pitchFamily="34" charset="0"/>
                <a:ea typeface="MS PGothic" pitchFamily="34" charset="-128"/>
              </a:rPr>
              <a:t>TS</a:t>
            </a:r>
            <a:endParaRPr lang="fr-FR" sz="1400" i="0" dirty="0">
              <a:latin typeface="Helvetica 45 Light" pitchFamily="34" charset="0"/>
              <a:ea typeface="MS PGothic" pitchFamily="34" charset="-128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 rot="10800000">
            <a:off x="4800600" y="5486400"/>
            <a:ext cx="763174" cy="2316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486400" y="5568642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2"/>
                </a:solidFill>
              </a:rPr>
              <a:t>Interference at responder</a:t>
            </a:r>
            <a:endParaRPr lang="en-US" sz="1400" dirty="0">
              <a:solidFill>
                <a:schemeClr val="accent2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1524000" y="5486400"/>
            <a:ext cx="533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rot="5400000" flipH="1" flipV="1">
            <a:off x="1981200" y="5410200"/>
            <a:ext cx="15240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rot="5400000" flipH="1" flipV="1">
            <a:off x="1447800" y="5410200"/>
            <a:ext cx="15240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447800" y="54864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PIFS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  <p:sp>
        <p:nvSpPr>
          <p:cNvPr id="33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definition of busy/idle channel </a:t>
            </a:r>
            <a:br>
              <a:rPr lang="en-US" dirty="0" smtClean="0"/>
            </a:br>
            <a:r>
              <a:rPr lang="en-US" dirty="0" smtClean="0"/>
              <a:t>for CTS transmission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The proposed criterion defines a minimum requirement for determining the idle channels on which to send CTS</a:t>
            </a:r>
          </a:p>
          <a:p>
            <a:pPr lvl="1"/>
            <a:r>
              <a:rPr lang="en-GB" sz="1600" dirty="0" smtClean="0"/>
              <a:t>It would not be a good idea to leave the determination up to the implementation: a weak detection might be implemented, defeating the purpose of the RTS/CTS mechanism itself  </a:t>
            </a:r>
          </a:p>
          <a:p>
            <a:pPr lvl="1"/>
            <a:r>
              <a:rPr lang="en-GB" sz="1600" dirty="0" smtClean="0"/>
              <a:t>For the Dynamic mode, it is not precluded to overlay additional restrictions based on more conservative, implementation specific, mechanisms for the detection of idle/busy state</a:t>
            </a:r>
          </a:p>
          <a:p>
            <a:pPr lvl="1"/>
            <a:endParaRPr lang="en-GB" sz="1400" dirty="0" smtClean="0"/>
          </a:p>
          <a:p>
            <a:r>
              <a:rPr lang="en-GB" sz="1800" dirty="0" smtClean="0"/>
              <a:t>Similar criterion is used at the RTS transmitter </a:t>
            </a:r>
          </a:p>
          <a:p>
            <a:pPr lvl="1"/>
            <a:r>
              <a:rPr lang="en-GB" sz="1600" dirty="0" smtClean="0"/>
              <a:t>RTS is sent on a secondary channels if CCA in secondary channel was idle during a  PIFS time </a:t>
            </a:r>
          </a:p>
          <a:p>
            <a:r>
              <a:rPr lang="en-GB" sz="1800" dirty="0" smtClean="0"/>
              <a:t>It can be implemented with limited complexity, by storing the CCA state before RTS reception start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marL="342900" lvl="1" indent="-342900">
              <a:buNone/>
            </a:pPr>
            <a:r>
              <a:rPr lang="en-US" dirty="0" smtClean="0"/>
              <a:t> 	</a:t>
            </a:r>
            <a:r>
              <a:rPr lang="en-US" b="1" dirty="0" smtClean="0"/>
              <a:t>Do you support updating the </a:t>
            </a:r>
            <a:r>
              <a:rPr lang="en-US" b="1" dirty="0" err="1" smtClean="0"/>
              <a:t>TGac</a:t>
            </a:r>
            <a:r>
              <a:rPr lang="en-US" b="1" dirty="0" smtClean="0"/>
              <a:t> spec framework to include the following rules for RTS/CTS exchange in multiple channels?</a:t>
            </a:r>
          </a:p>
          <a:p>
            <a:pPr marL="342900" lvl="1" indent="-342900">
              <a:buNone/>
            </a:pPr>
            <a:endParaRPr lang="en-US" sz="1800" dirty="0" smtClean="0"/>
          </a:p>
          <a:p>
            <a:r>
              <a:rPr lang="en-US" sz="2000" dirty="0" smtClean="0"/>
              <a:t>If an initiator operates in dynamic mode:</a:t>
            </a:r>
          </a:p>
          <a:p>
            <a:pPr lvl="1"/>
            <a:r>
              <a:rPr lang="en-US" sz="1600" dirty="0" smtClean="0"/>
              <a:t>Upon </a:t>
            </a:r>
            <a:r>
              <a:rPr lang="en-US" sz="1600" dirty="0" smtClean="0"/>
              <a:t>receiving a TBD-RTS frame and if NAV at the responder is not set, a responder shall respond with a non-HT </a:t>
            </a:r>
            <a:r>
              <a:rPr lang="en-US" sz="1600" dirty="0" smtClean="0"/>
              <a:t>TBD-CTS </a:t>
            </a:r>
            <a:r>
              <a:rPr lang="en-US" sz="1600" dirty="0" smtClean="0"/>
              <a:t>over the primary channel and may include secondary channels that are indicated in the TBD-RTS and</a:t>
            </a:r>
            <a:r>
              <a:rPr lang="en-US" sz="1600" i="1" dirty="0" smtClean="0"/>
              <a:t> that </a:t>
            </a:r>
            <a:r>
              <a:rPr lang="en-GB" sz="1600" i="1" dirty="0" smtClean="0"/>
              <a:t>have been indicated idle by the PHY-</a:t>
            </a:r>
            <a:r>
              <a:rPr lang="en-GB" sz="1600" i="1" dirty="0" err="1" smtClean="0"/>
              <a:t>CCA.indication</a:t>
            </a:r>
            <a:r>
              <a:rPr lang="en-GB" sz="1600" i="1" dirty="0" smtClean="0"/>
              <a:t> primitive during an interval of PIFS before the RTS </a:t>
            </a:r>
            <a:r>
              <a:rPr lang="en-GB" sz="1600" i="1" dirty="0" smtClean="0"/>
              <a:t>frame </a:t>
            </a:r>
            <a:r>
              <a:rPr lang="en-US" sz="1600" dirty="0" smtClean="0"/>
              <a:t>(all transmissions shall use a valid PHY mode, i.e. 20/40/80/80+80/160MHz</a:t>
            </a:r>
            <a:r>
              <a:rPr lang="en-US" sz="1600" dirty="0" smtClean="0"/>
              <a:t>).</a:t>
            </a:r>
            <a:r>
              <a:rPr lang="en-GB" sz="1600" i="1" dirty="0" smtClean="0"/>
              <a:t> </a:t>
            </a:r>
          </a:p>
          <a:p>
            <a:r>
              <a:rPr lang="en-US" sz="2000" dirty="0" smtClean="0"/>
              <a:t>If </a:t>
            </a:r>
            <a:r>
              <a:rPr lang="en-US" sz="2000" dirty="0" smtClean="0"/>
              <a:t>an initiator operates in static mode:</a:t>
            </a:r>
          </a:p>
          <a:p>
            <a:pPr lvl="1"/>
            <a:r>
              <a:rPr lang="en-US" sz="1600" dirty="0" smtClean="0"/>
              <a:t>Upon receiving a TBD-RTS frame, a responder shall respond with a non-HT duplicate TBD-CTS frame over all channels indicated in the TBD-RTS frame only if all secondary channels indicated in the TBD-RTS </a:t>
            </a:r>
            <a:r>
              <a:rPr lang="en-US" sz="1600" dirty="0" smtClean="0"/>
              <a:t>frame </a:t>
            </a:r>
            <a:r>
              <a:rPr lang="en-US" sz="1600" i="1" dirty="0" smtClean="0"/>
              <a:t>have been indicated idle by the PHY-</a:t>
            </a:r>
            <a:r>
              <a:rPr lang="en-US" sz="1600" i="1" dirty="0" err="1" smtClean="0"/>
              <a:t>CCA.indication</a:t>
            </a:r>
            <a:r>
              <a:rPr lang="en-US" sz="1600" i="1" dirty="0" smtClean="0"/>
              <a:t> primitive during an interval of PIFS before the RTS frame</a:t>
            </a:r>
            <a:r>
              <a:rPr lang="en-US" sz="1600" dirty="0" smtClean="0"/>
              <a:t> </a:t>
            </a:r>
            <a:r>
              <a:rPr lang="en-US" sz="1600" dirty="0" smtClean="0"/>
              <a:t>(a valid PHY mode shall be used, i.e. 20/40/80/80+80/160MHz</a:t>
            </a:r>
            <a:r>
              <a:rPr lang="en-US" sz="1600" dirty="0" smtClean="0"/>
              <a:t>)</a:t>
            </a:r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12682" y="6475413"/>
            <a:ext cx="1731243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4" indent="-342900"/>
            <a:r>
              <a:rPr lang="en-US" sz="2000" b="1" dirty="0" smtClean="0">
                <a:ea typeface="+mn-ea"/>
                <a:cs typeface="+mn-cs"/>
              </a:rPr>
              <a:t>[1] IEEE </a:t>
            </a:r>
            <a:r>
              <a:rPr lang="en-US" sz="2000" b="1" dirty="0" smtClean="0">
                <a:ea typeface="+mn-ea"/>
                <a:cs typeface="+mn-cs"/>
              </a:rPr>
              <a:t>802.11-10/1289r2  </a:t>
            </a:r>
            <a:r>
              <a:rPr lang="en-US" sz="2000" b="1" dirty="0" smtClean="0">
                <a:ea typeface="+mn-ea"/>
                <a:cs typeface="+mn-cs"/>
              </a:rPr>
              <a:t>“RTS/CTS Operation for Wider Channels”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51154" y="6475413"/>
            <a:ext cx="1692771" cy="184666"/>
          </a:xfrm>
        </p:spPr>
        <p:txBody>
          <a:bodyPr/>
          <a:lstStyle/>
          <a:p>
            <a:r>
              <a:rPr lang="en-US" dirty="0" smtClean="0"/>
              <a:t>Simone Merlin,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610F883-F016-429E-AA1E-52A72683FA4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04801"/>
            <a:ext cx="1284287" cy="304800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Nov. 2010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52992</TotalTime>
  <Words>627</Words>
  <Application>Microsoft Office PowerPoint</Application>
  <PresentationFormat>On-screen Show (4:3)</PresentationFormat>
  <Paragraphs>91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ACcord Submission Template</vt:lpstr>
      <vt:lpstr>Document</vt:lpstr>
      <vt:lpstr>CCA for RTS/CTS Operation in Wider Channels</vt:lpstr>
      <vt:lpstr>Outline</vt:lpstr>
      <vt:lpstr>Introduction</vt:lpstr>
      <vt:lpstr>Proposed definition of busy/idle channel  for CTS transmission </vt:lpstr>
      <vt:lpstr>Proposed definition of busy/idle channel  for CTS transmission </vt:lpstr>
      <vt:lpstr>Proposed definition of busy/idle channel  for CTS transmission </vt:lpstr>
      <vt:lpstr>Pre-motion 1</vt:lpstr>
      <vt:lpstr>References</vt:lpstr>
    </vt:vector>
  </TitlesOfParts>
  <Company>Intel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80MHz Medium Access</dc:title>
  <dc:creator>Michelle Gong</dc:creator>
  <cp:lastModifiedBy>Merlin, Simone</cp:lastModifiedBy>
  <cp:revision>929</cp:revision>
  <cp:lastPrinted>1998-02-10T13:28:06Z</cp:lastPrinted>
  <dcterms:created xsi:type="dcterms:W3CDTF">2009-12-02T19:05:24Z</dcterms:created>
  <dcterms:modified xsi:type="dcterms:W3CDTF">2010-11-09T15:51:21Z</dcterms:modified>
</cp:coreProperties>
</file>