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6" r:id="rId2"/>
    <p:sldId id="287" r:id="rId3"/>
    <p:sldId id="288" r:id="rId4"/>
    <p:sldId id="293" r:id="rId5"/>
    <p:sldId id="290" r:id="rId6"/>
    <p:sldId id="296" r:id="rId7"/>
    <p:sldId id="291" r:id="rId8"/>
    <p:sldId id="292" r:id="rId9"/>
    <p:sldId id="294" r:id="rId10"/>
    <p:sldId id="295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6182" autoAdjust="0"/>
  </p:normalViewPr>
  <p:slideViewPr>
    <p:cSldViewPr>
      <p:cViewPr varScale="1">
        <p:scale>
          <a:sx n="103" d="100"/>
          <a:sy n="103" d="100"/>
        </p:scale>
        <p:origin x="-6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1974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E631BB95-30F2-4C25-9E3A-F1194980D2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2088AE4-128F-4ED2-9681-A3F3CB0AA4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7030690" y="6475413"/>
            <a:ext cx="151323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Qualcomm Incorporated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992218" y="6475413"/>
            <a:ext cx="1551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Qualcomm Incorporated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953746" y="6475413"/>
            <a:ext cx="159017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Qualcomm Incorporated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Qualcomm Incorporated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7030690" y="6475413"/>
            <a:ext cx="151323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Qualcomm Incorporated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5334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2550" y="6475413"/>
            <a:ext cx="26813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Incorporated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BCC9D43-93F7-41AE-95F3-940CC9707E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Rectangle 4"/>
          <p:cNvSpPr txBox="1">
            <a:spLocks noChangeArrowheads="1"/>
          </p:cNvSpPr>
          <p:nvPr/>
        </p:nvSpPr>
        <p:spPr bwMode="auto">
          <a:xfrm>
            <a:off x="533400" y="304800"/>
            <a:ext cx="2895600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2010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ko-KR" sz="1800" b="1" dirty="0">
                <a:latin typeface="Times New Roman" charset="0"/>
                <a:ea typeface="굴림" charset="-127"/>
              </a:rPr>
              <a:t>doc.: IEEE </a:t>
            </a:r>
            <a:r>
              <a:rPr lang="en-US" altLang="ko-KR" sz="1800" b="1" dirty="0" smtClean="0">
                <a:latin typeface="Times New Roman" charset="0"/>
                <a:ea typeface="굴림" charset="-127"/>
              </a:rPr>
              <a:t>802.11-10/</a:t>
            </a:r>
            <a:r>
              <a:rPr lang="en-US" sz="1800" b="1" dirty="0" smtClean="0"/>
              <a:t>1269</a:t>
            </a:r>
            <a:r>
              <a:rPr lang="en-US" altLang="ko-KR" sz="1800" b="1" dirty="0" smtClean="0">
                <a:latin typeface="Times New Roman" charset="0"/>
                <a:ea typeface="굴림" charset="-127"/>
              </a:rPr>
              <a:t>r0</a:t>
            </a:r>
            <a:endParaRPr lang="en-US" altLang="ko-KR" sz="1800" b="1" dirty="0">
              <a:latin typeface="Times New Roman" charset="0"/>
              <a:ea typeface="굴림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62000" y="990600"/>
            <a:ext cx="7772400" cy="1470025"/>
          </a:xfrm>
        </p:spPr>
        <p:txBody>
          <a:bodyPr/>
          <a:lstStyle/>
          <a:p>
            <a:r>
              <a:rPr lang="en-GB" sz="2800" dirty="0" smtClean="0"/>
              <a:t>White Space Map Identifier Transmission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33696" y="6475413"/>
            <a:ext cx="271022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Santosh Abraham, Qualcomm Incorporated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3048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Gulim" pitchFamily="34" charset="-127"/>
                <a:cs typeface="+mn-cs"/>
              </a:rPr>
              <a:t>Date:</a:t>
            </a:r>
            <a:r>
              <a:rPr kumimoji="0" lang="en-US" altLang="ko-K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Gulim" pitchFamily="34" charset="-127"/>
                <a:cs typeface="+mn-cs"/>
              </a:rPr>
              <a:t> </a:t>
            </a:r>
            <a:r>
              <a:rPr kumimoji="0" lang="en-US" altLang="ko-K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Gulim" pitchFamily="34" charset="-127"/>
                <a:cs typeface="+mn-cs"/>
              </a:rPr>
              <a:t>2010-11-05</a:t>
            </a:r>
            <a:endParaRPr kumimoji="0" lang="en-US" altLang="ko-KR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itchFamily="34" charset="-127"/>
              <a:cs typeface="+mn-cs"/>
            </a:endParaRP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/>
        </p:nvGraphicFramePr>
        <p:xfrm>
          <a:off x="506413" y="3852863"/>
          <a:ext cx="7850187" cy="2528887"/>
        </p:xfrm>
        <a:graphic>
          <a:graphicData uri="http://schemas.openxmlformats.org/presentationml/2006/ole">
            <p:oleObj spid="_x0000_s26625" name="Document" r:id="rId3" imgW="8179372" imgH="2642223" progId="Word.Document.8">
              <p:embed/>
            </p:oleObj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3336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ko-KR" sz="2000" b="1" dirty="0">
                <a:ea typeface="Gulim" pitchFamily="34" charset="-127"/>
              </a:rPr>
              <a:t>Authors:</a:t>
            </a:r>
            <a:endParaRPr lang="en-US" altLang="ko-KR" sz="2000" dirty="0">
              <a:ea typeface="Gulim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Action Frames for WSM Request and Response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267200"/>
            <a:ext cx="7772400" cy="1828800"/>
          </a:xfrm>
        </p:spPr>
        <p:txBody>
          <a:bodyPr/>
          <a:lstStyle/>
          <a:p>
            <a:r>
              <a:rPr lang="en-US" dirty="0" smtClean="0"/>
              <a:t>DSE (Dynamic Station Enablement) Action frame formats for WSM request and response are shown.</a:t>
            </a:r>
          </a:p>
          <a:p>
            <a:pPr lvl="1"/>
            <a:r>
              <a:rPr lang="en-US" dirty="0" smtClean="0"/>
              <a:t>These Action frames may be used instead of RLQP information elements.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Qualcomm Incorporated</a:t>
            </a:r>
            <a:endParaRPr lang="en-US" dirty="0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430417" y="2329190"/>
            <a:ext cx="254589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DSE WSM Request frame body format</a:t>
            </a:r>
            <a:endParaRPr kumimoji="0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4403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199" y="2971799"/>
            <a:ext cx="6889159" cy="711970"/>
          </a:xfrm>
          <a:prstGeom prst="rect">
            <a:avLst/>
          </a:prstGeom>
          <a:noFill/>
        </p:spPr>
      </p:pic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3448050" y="3700790"/>
            <a:ext cx="36576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DSE WSM Response frame body format</a:t>
            </a:r>
            <a:endParaRPr kumimoji="0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524000"/>
            <a:ext cx="6728794" cy="860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Verification Signal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924800" cy="48768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Motivation: FCC in its latest Order (10-174) requires:</a:t>
            </a:r>
          </a:p>
          <a:p>
            <a:pPr lvl="1" algn="just"/>
            <a:r>
              <a:rPr lang="en-US" dirty="0" smtClean="0"/>
              <a:t>Every 60 sec, a mode I device must obtain over-the-air an encoded contact verification signal (CVS) that validates that mode I device is within reception range of enabling (mode II/fixed) device</a:t>
            </a:r>
          </a:p>
          <a:p>
            <a:pPr lvl="1" algn="just">
              <a:buNone/>
            </a:pPr>
            <a:endParaRPr lang="en-US" dirty="0" smtClean="0"/>
          </a:p>
          <a:p>
            <a:pPr lvl="1" algn="just"/>
            <a:r>
              <a:rPr lang="en-US" dirty="0" smtClean="0"/>
              <a:t>Current 802.11af D0.06 signaling doesn’t meet the above requirement</a:t>
            </a:r>
          </a:p>
          <a:p>
            <a:pPr lvl="2" algn="just"/>
            <a:r>
              <a:rPr lang="en-US" dirty="0" smtClean="0"/>
              <a:t>Current design proposes  ‘list of available channels’ sent unencrypted in a Beacon </a:t>
            </a:r>
            <a:r>
              <a:rPr lang="en-US" u="sng" dirty="0" smtClean="0"/>
              <a:t>which is not allowed by FCC.</a:t>
            </a:r>
          </a:p>
          <a:p>
            <a:pPr lvl="2" algn="just">
              <a:buNone/>
            </a:pPr>
            <a:endParaRPr lang="en-US" u="sng" dirty="0" smtClean="0"/>
          </a:p>
          <a:p>
            <a:pPr algn="just"/>
            <a:r>
              <a:rPr lang="en-US" dirty="0" smtClean="0"/>
              <a:t>Design of CVS:</a:t>
            </a:r>
          </a:p>
          <a:p>
            <a:pPr lvl="1"/>
            <a:r>
              <a:rPr lang="en-US" dirty="0" smtClean="0"/>
              <a:t>Information element that contains a Map Identifier.</a:t>
            </a:r>
          </a:p>
          <a:p>
            <a:pPr lvl="2"/>
            <a:r>
              <a:rPr lang="en-US" dirty="0" smtClean="0"/>
              <a:t>White Space Map Identifier Information Element (WSMIIE).</a:t>
            </a:r>
            <a:r>
              <a:rPr lang="en-US" u="sng" dirty="0" smtClean="0"/>
              <a:t/>
            </a:r>
            <a:br>
              <a:rPr lang="en-US" u="sng" dirty="0" smtClean="0"/>
            </a:br>
            <a:endParaRPr lang="en-US" u="sng" dirty="0" smtClean="0"/>
          </a:p>
          <a:p>
            <a:pPr algn="just"/>
            <a:r>
              <a:rPr lang="en-US" dirty="0" smtClean="0"/>
              <a:t>Advantages of the Designed CVS</a:t>
            </a:r>
          </a:p>
          <a:p>
            <a:pPr lvl="1" algn="just"/>
            <a:r>
              <a:rPr lang="en-US" dirty="0" smtClean="0"/>
              <a:t>Broadcast over the air (Required)</a:t>
            </a:r>
          </a:p>
          <a:p>
            <a:pPr lvl="1" algn="just"/>
            <a:r>
              <a:rPr lang="en-US" dirty="0" smtClean="0"/>
              <a:t>Encoded: Enabled STAs can verify if the list of available channels they have is still valid while those not enabled can not obtain that list</a:t>
            </a:r>
          </a:p>
          <a:p>
            <a:pPr lvl="2" algn="just"/>
            <a:r>
              <a:rPr lang="en-US" dirty="0" smtClean="0"/>
              <a:t>Broadcasting WSM is not allowed</a:t>
            </a:r>
          </a:p>
          <a:p>
            <a:pPr lvl="1" algn="just"/>
            <a:r>
              <a:rPr lang="en-US" dirty="0" smtClean="0"/>
              <a:t>Has a small overhead.  Transmitting the entire white space map will incur high overhead.</a:t>
            </a:r>
          </a:p>
          <a:p>
            <a:endParaRPr lang="en-US" u="sng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Qualcomm Incorporated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of Contact Verification Signal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181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Contact Verification Signaling is performed using an information element that carries a White Space Map ID (WSMIIE)</a:t>
            </a:r>
          </a:p>
          <a:p>
            <a:pPr lvl="1"/>
            <a:r>
              <a:rPr lang="en-US" sz="1400" dirty="0" smtClean="0"/>
              <a:t>The WSMIIE may be carried in the beacon or in a broadcast/multicast Management  frame.</a:t>
            </a:r>
            <a:br>
              <a:rPr lang="en-US" sz="1400" dirty="0" smtClean="0"/>
            </a:br>
            <a:endParaRPr lang="en-US" sz="1400" dirty="0" smtClean="0"/>
          </a:p>
          <a:p>
            <a:r>
              <a:rPr lang="en-US" sz="1800" dirty="0" smtClean="0"/>
              <a:t>WSMIIE has following structure:</a:t>
            </a:r>
          </a:p>
          <a:p>
            <a:endParaRPr lang="en-US" sz="1800" dirty="0" smtClean="0"/>
          </a:p>
          <a:p>
            <a:pPr lvl="1"/>
            <a:r>
              <a:rPr lang="en-US" sz="1400" dirty="0" smtClean="0"/>
              <a:t>Information Element Consists of</a:t>
            </a:r>
          </a:p>
          <a:p>
            <a:pPr lvl="2"/>
            <a:r>
              <a:rPr lang="en-US" sz="1400" dirty="0" smtClean="0"/>
              <a:t>Element ID: Identifies that it is a contact verification signal</a:t>
            </a:r>
          </a:p>
          <a:p>
            <a:pPr lvl="2"/>
            <a:r>
              <a:rPr lang="en-US" sz="1400" dirty="0" smtClean="0"/>
              <a:t>MAP ID:  Has the White Space Map ID (as defined 8.4.2.af1.1 in TGaf Draft 0.05) of the currently valid White Space Map</a:t>
            </a:r>
            <a:br>
              <a:rPr lang="en-US" sz="1400" dirty="0" smtClean="0"/>
            </a:br>
            <a:endParaRPr lang="en-US" sz="1400" dirty="0" smtClean="0"/>
          </a:p>
          <a:p>
            <a:r>
              <a:rPr lang="en-US" sz="1800" dirty="0" smtClean="0"/>
              <a:t>A dependent STA matches the MAP ID in WSMIIE to the MAP ID received during enablement</a:t>
            </a:r>
          </a:p>
          <a:p>
            <a:pPr lvl="1"/>
            <a:r>
              <a:rPr lang="en-US" sz="1600" dirty="0" smtClean="0"/>
              <a:t>If the MAP ID has not changed, the STA can continue using the channel</a:t>
            </a:r>
          </a:p>
          <a:p>
            <a:pPr lvl="1"/>
            <a:r>
              <a:rPr lang="en-US" sz="1600" dirty="0" smtClean="0"/>
              <a:t>If the MAP ID has changed, then STA shall either</a:t>
            </a:r>
          </a:p>
          <a:p>
            <a:pPr lvl="2"/>
            <a:r>
              <a:rPr lang="en-US" sz="1400" dirty="0" smtClean="0"/>
              <a:t>Restart enablement (using existing enablement procedures) or </a:t>
            </a:r>
          </a:p>
          <a:p>
            <a:pPr lvl="2"/>
            <a:r>
              <a:rPr lang="en-US" sz="1400" dirty="0" smtClean="0"/>
              <a:t>Request a new White Space Map to check if the channel it is using is still available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Qualcomm Incorporated</a:t>
            </a:r>
            <a:endParaRPr lang="en-US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181600" y="2438400"/>
          <a:ext cx="2820987" cy="694711"/>
        </p:xfrm>
        <a:graphic>
          <a:graphicData uri="http://schemas.openxmlformats.org/presentationml/2006/ole">
            <p:oleObj spid="_x0000_s36866" name="Visio" r:id="rId3" imgW="3506419" imgH="863194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CVS with BIP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962400"/>
            <a:ext cx="7772400" cy="2133600"/>
          </a:xfrm>
        </p:spPr>
        <p:txBody>
          <a:bodyPr/>
          <a:lstStyle/>
          <a:p>
            <a:r>
              <a:rPr lang="en-US" dirty="0" smtClean="0"/>
              <a:t>WSMIIE may be sent in a robust broadcast/multicast management frame that includes broadcast integrity protection (BIP: 802.11w)</a:t>
            </a:r>
          </a:p>
          <a:p>
            <a:pPr lvl="1"/>
            <a:r>
              <a:rPr lang="en-US" dirty="0" smtClean="0"/>
              <a:t>Ensures that receiver of the WSMIIE can verify that the transmitter of the WSMIIE is indeed the STA that provided the enablement.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Qualcomm Incorporated</a:t>
            </a:r>
            <a:endParaRPr lang="en-US" dirty="0"/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1524000" y="1752600"/>
          <a:ext cx="6492875" cy="1212850"/>
        </p:xfrm>
        <a:graphic>
          <a:graphicData uri="http://schemas.openxmlformats.org/presentationml/2006/ole">
            <p:oleObj spid="_x0000_s43010" name="Visio" r:id="rId3" imgW="8366557" imgH="1559357" progId="Visio.Drawing.11">
              <p:embed/>
            </p:oleObj>
          </a:graphicData>
        </a:graphic>
      </p:graphicFrame>
      <p:sp>
        <p:nvSpPr>
          <p:cNvPr id="7" name="Left Brace 6"/>
          <p:cNvSpPr/>
          <p:nvPr/>
        </p:nvSpPr>
        <p:spPr bwMode="auto">
          <a:xfrm rot="-5400000">
            <a:off x="5257800" y="1676400"/>
            <a:ext cx="228600" cy="20574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0599" y="27432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WSMIIE</a:t>
            </a: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Recovery Procedure when WSMIIE Map ID changes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 smtClean="0"/>
              <a:t>Motivating Scenario:</a:t>
            </a:r>
          </a:p>
          <a:p>
            <a:pPr lvl="1"/>
            <a:r>
              <a:rPr lang="en-US" dirty="0" smtClean="0"/>
              <a:t>STA1 has not been de-enabled, however current map version in the WSMIIE of the beacon has changed.</a:t>
            </a:r>
          </a:p>
          <a:p>
            <a:pPr lvl="1"/>
            <a:r>
              <a:rPr lang="en-US" dirty="0" smtClean="0"/>
              <a:t>Wasteful for STA1 to restart enablement procedure if the channel it uses has not changed its status.</a:t>
            </a:r>
          </a:p>
          <a:p>
            <a:r>
              <a:rPr lang="en-US" dirty="0" smtClean="0"/>
              <a:t>Requirement:</a:t>
            </a:r>
          </a:p>
          <a:p>
            <a:pPr lvl="1"/>
            <a:r>
              <a:rPr lang="en-US" dirty="0" smtClean="0"/>
              <a:t>Signaling that allows STA1 to obtain the new white space MAP and check if the channel it is operating on is still valid.</a:t>
            </a:r>
          </a:p>
          <a:p>
            <a:r>
              <a:rPr lang="en-US" dirty="0" smtClean="0"/>
              <a:t>Proposal:</a:t>
            </a:r>
          </a:p>
          <a:p>
            <a:pPr lvl="1"/>
            <a:r>
              <a:rPr lang="en-US" dirty="0" smtClean="0"/>
              <a:t>Use RLQP messaging to retrieve this new white space map.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Qualcomm Incorporated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/>
          <p:cNvSpPr/>
          <p:nvPr/>
        </p:nvSpPr>
        <p:spPr bwMode="auto">
          <a:xfrm>
            <a:off x="3276600" y="4038600"/>
            <a:ext cx="2362200" cy="1447800"/>
          </a:xfrm>
          <a:prstGeom prst="ellipse">
            <a:avLst/>
          </a:prstGeom>
          <a:solidFill>
            <a:schemeClr val="accent2">
              <a:lumMod val="40000"/>
              <a:lumOff val="60000"/>
              <a:alpha val="52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WSM Recovery Procedure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Qualcomm Incorporated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 bwMode="auto">
          <a:xfrm rot="5400000">
            <a:off x="1104900" y="3924300"/>
            <a:ext cx="403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rot="5400000">
            <a:off x="3771900" y="3924300"/>
            <a:ext cx="403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3124200" y="2590800"/>
            <a:ext cx="26670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rot="10800000">
            <a:off x="3124200" y="2286000"/>
            <a:ext cx="26670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rot="10800000">
            <a:off x="3124200" y="4570412"/>
            <a:ext cx="26670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3124200" y="3581400"/>
            <a:ext cx="26670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124200" y="4875212"/>
            <a:ext cx="26670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2791407" y="1466462"/>
            <a:ext cx="6858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Enabling AP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5486400" y="1447800"/>
            <a:ext cx="685800" cy="3810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Dependent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STA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10000" y="2057400"/>
            <a:ext cx="1459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 Enablement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810000" y="2362200"/>
            <a:ext cx="1420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Obtain Enablement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867400" y="2814935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Enabled</a:t>
            </a:r>
          </a:p>
          <a:p>
            <a:r>
              <a:rPr lang="en-US" dirty="0" smtClean="0"/>
              <a:t>Monitor WSMIIE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498021" y="3352800"/>
            <a:ext cx="2140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WSMIIE with WSM ID change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657600" y="4343400"/>
            <a:ext cx="1379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 new WSM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657600" y="4648200"/>
            <a:ext cx="1302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Obtain new WSM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867400" y="5410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Enabled</a:t>
            </a:r>
          </a:p>
          <a:p>
            <a:r>
              <a:rPr lang="en-US" dirty="0" smtClean="0"/>
              <a:t>Monitor WSMIIE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867400" y="1905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not Enabled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867400" y="38100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initiates new WSM  retrieval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Format for WSM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4800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WSM Request RLQP IE sent by STA when the WSMIIE in the beacon or broadcast management frame indicates a new WSM ID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>
              <a:buNone/>
            </a:pPr>
            <a:endParaRPr lang="en-US" sz="1600" dirty="0" smtClean="0"/>
          </a:p>
          <a:p>
            <a:r>
              <a:rPr lang="en-US" sz="1800" dirty="0" smtClean="0"/>
              <a:t>Field Settings:</a:t>
            </a:r>
          </a:p>
          <a:p>
            <a:pPr lvl="1"/>
            <a:r>
              <a:rPr lang="en-US" sz="1600" dirty="0" smtClean="0"/>
              <a:t>Info ID is set to “request for new WSM” - (TBD)</a:t>
            </a:r>
          </a:p>
          <a:p>
            <a:pPr lvl="1"/>
            <a:r>
              <a:rPr lang="en-US" sz="1600" dirty="0" smtClean="0"/>
              <a:t>Enablement Identifier: Set to the value received when STA was enabled</a:t>
            </a:r>
          </a:p>
          <a:p>
            <a:pPr lvl="1">
              <a:buNone/>
            </a:pP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r>
              <a:rPr lang="en-US" sz="1800" dirty="0" smtClean="0"/>
              <a:t>Possible response Message from Enabling STA</a:t>
            </a:r>
          </a:p>
          <a:p>
            <a:pPr lvl="1"/>
            <a:r>
              <a:rPr lang="en-US" sz="1600" dirty="0" smtClean="0"/>
              <a:t>De-enablement message.</a:t>
            </a:r>
            <a:endParaRPr lang="en-US" sz="1400" dirty="0" smtClean="0"/>
          </a:p>
          <a:p>
            <a:pPr lvl="1"/>
            <a:r>
              <a:rPr lang="en-US" sz="1600" dirty="0" smtClean="0"/>
              <a:t>A response message with the new WSM.</a:t>
            </a:r>
          </a:p>
          <a:p>
            <a:pPr lvl="1"/>
            <a:endParaRPr lang="en-US" sz="1600" dirty="0" smtClean="0"/>
          </a:p>
          <a:p>
            <a:r>
              <a:rPr lang="en-US" sz="1800" dirty="0" smtClean="0"/>
              <a:t>Protected dual of the RLQP action frame may be used if the message is to be sent with encryption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Qualcomm Incorporated</a:t>
            </a:r>
            <a:endParaRPr lang="en-US" dirty="0"/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1600200" y="2057400"/>
          <a:ext cx="6254750" cy="733841"/>
        </p:xfrm>
        <a:graphic>
          <a:graphicData uri="http://schemas.openxmlformats.org/presentationml/2006/ole">
            <p:oleObj spid="_x0000_s38914" name="Visio" r:id="rId3" imgW="7744765" imgH="885139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Message to WSM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38400"/>
            <a:ext cx="7772400" cy="3962400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 smtClean="0"/>
              <a:t>RLQP IE used to respond to a WSM Request.</a:t>
            </a:r>
          </a:p>
          <a:p>
            <a:r>
              <a:rPr lang="en-US" sz="1800" dirty="0" smtClean="0"/>
              <a:t>Fields</a:t>
            </a:r>
          </a:p>
          <a:p>
            <a:pPr lvl="1"/>
            <a:r>
              <a:rPr lang="en-US" sz="1600" dirty="0" smtClean="0"/>
              <a:t>Info ID code is set to “response to WSM retriever”</a:t>
            </a:r>
            <a:r>
              <a:rPr lang="en-US" sz="1600" dirty="0"/>
              <a:t> </a:t>
            </a:r>
            <a:r>
              <a:rPr lang="en-US" sz="1600" dirty="0" smtClean="0"/>
              <a:t>(TBD)</a:t>
            </a:r>
          </a:p>
          <a:p>
            <a:pPr lvl="1"/>
            <a:r>
              <a:rPr lang="en-US" sz="1600" dirty="0" smtClean="0"/>
              <a:t>Enablement identifier set to the value obtained during last enablement</a:t>
            </a:r>
          </a:p>
          <a:p>
            <a:pPr lvl="2"/>
            <a:r>
              <a:rPr lang="en-US" sz="1400" dirty="0" smtClean="0"/>
              <a:t>Enablement identifier allows the enabler to verify that the STA is indeed enabled  and was enabled by the said enabling STA before it sends a new white space map</a:t>
            </a:r>
          </a:p>
          <a:p>
            <a:pPr lvl="2"/>
            <a:r>
              <a:rPr lang="en-US" sz="1400" dirty="0" smtClean="0"/>
              <a:t>More efficient than FCC Id verification</a:t>
            </a:r>
          </a:p>
          <a:p>
            <a:pPr lvl="1"/>
            <a:r>
              <a:rPr lang="en-US" sz="1600" dirty="0" smtClean="0"/>
              <a:t>WSM:  WSM shall contain current channel reported by STA if available.</a:t>
            </a:r>
          </a:p>
          <a:p>
            <a:r>
              <a:rPr lang="en-US" sz="1800" dirty="0" smtClean="0"/>
              <a:t>STA Operation</a:t>
            </a:r>
          </a:p>
          <a:p>
            <a:pPr lvl="1"/>
            <a:r>
              <a:rPr lang="en-US" sz="1600" dirty="0" smtClean="0"/>
              <a:t>WSM included in the Response message contains latest Map ID to be used for contact verification</a:t>
            </a:r>
          </a:p>
          <a:p>
            <a:pPr lvl="1"/>
            <a:r>
              <a:rPr lang="en-US" sz="1600" dirty="0" smtClean="0"/>
              <a:t>STA may switch channels to channels indicated as available in WSM or change power levels according to the power indicated in the WSM</a:t>
            </a:r>
          </a:p>
          <a:p>
            <a:pPr lvl="1"/>
            <a:endParaRPr lang="en-US" sz="1600" dirty="0" smtClean="0"/>
          </a:p>
          <a:p>
            <a:r>
              <a:rPr lang="en-US" sz="1800" dirty="0" smtClean="0"/>
              <a:t>Protected dual of the RLQP action frame may be used if the message is to be sent with encryption.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Qualcomm Incorporated</a:t>
            </a:r>
            <a:endParaRPr lang="en-US" dirty="0"/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838200" y="1524000"/>
          <a:ext cx="7620000" cy="788130"/>
        </p:xfrm>
        <a:graphic>
          <a:graphicData uri="http://schemas.openxmlformats.org/presentationml/2006/ole">
            <p:oleObj spid="_x0000_s39938" name="Visio" r:id="rId3" imgW="8805184" imgH="896659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Qualcomm Incorporated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comPropConfidential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QcomPropConfidential</Template>
  <TotalTime>4782</TotalTime>
  <Words>631</Words>
  <Application>Microsoft Office PowerPoint</Application>
  <PresentationFormat>On-screen Show (4:3)</PresentationFormat>
  <Paragraphs>111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QcomPropConfidential</vt:lpstr>
      <vt:lpstr>Document</vt:lpstr>
      <vt:lpstr>Visio</vt:lpstr>
      <vt:lpstr>White Space Map Identifier Transmission</vt:lpstr>
      <vt:lpstr>Contact Verification Signal</vt:lpstr>
      <vt:lpstr>Design of Contact Verification Signal</vt:lpstr>
      <vt:lpstr>CVS with BIP</vt:lpstr>
      <vt:lpstr>Recovery Procedure when WSMIIE Map ID changes</vt:lpstr>
      <vt:lpstr>WSM Recovery Procedure</vt:lpstr>
      <vt:lpstr>Message Format for WSM Request</vt:lpstr>
      <vt:lpstr>Response Message to WSM Request</vt:lpstr>
      <vt:lpstr>Appendix</vt:lpstr>
      <vt:lpstr>Action Frames for WSM Request and Response</vt:lpstr>
    </vt:vector>
  </TitlesOfParts>
  <Company>Qualcomm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Signaling For Contact Verification Signal</dc:title>
  <dc:creator>Santosh Abraham</dc:creator>
  <cp:lastModifiedBy>Santosh Abraham</cp:lastModifiedBy>
  <cp:revision>106</cp:revision>
  <cp:lastPrinted>1998-02-10T13:28:06Z</cp:lastPrinted>
  <dcterms:created xsi:type="dcterms:W3CDTF">2010-10-14T17:10:48Z</dcterms:created>
  <dcterms:modified xsi:type="dcterms:W3CDTF">2010-11-06T00:52:27Z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-891235019</vt:i4>
  </property>
  <property fmtid="{D5CDD505-2E9C-101B-9397-08002B2CF9AE}" pid="3" name="_NewReviewCycle">
    <vt:lpwstr/>
  </property>
  <property fmtid="{D5CDD505-2E9C-101B-9397-08002B2CF9AE}" pid="4" name="_EmailSubject">
    <vt:lpwstr> TGaf Submission slides Attached</vt:lpwstr>
  </property>
  <property fmtid="{D5CDD505-2E9C-101B-9397-08002B2CF9AE}" pid="5" name="_AuthorEmail">
    <vt:lpwstr>sabraham@qualcomm.com</vt:lpwstr>
  </property>
  <property fmtid="{D5CDD505-2E9C-101B-9397-08002B2CF9AE}" pid="6" name="_AuthorEmailDisplayName">
    <vt:lpwstr>Abraham, Santosh</vt:lpwstr>
  </property>
  <property fmtid="{D5CDD505-2E9C-101B-9397-08002B2CF9AE}" pid="7" name="_PreviousAdHocReviewCycleID">
    <vt:i4>782642333</vt:i4>
  </property>
</Properties>
</file>