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7" r:id="rId3"/>
    <p:sldId id="265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8" autoAdjust="0"/>
    <p:restoredTop sz="86449" autoAdjust="0"/>
  </p:normalViewPr>
  <p:slideViewPr>
    <p:cSldViewPr>
      <p:cViewPr varScale="1">
        <p:scale>
          <a:sx n="47" d="100"/>
          <a:sy n="47" d="100"/>
        </p:scale>
        <p:origin x="-6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BAFB4F-E81C-4358-B3EF-CBEA6D66F7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5589ACA-8107-45AE-8BBC-37ECF76842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5220720-0ED5-4A50-98F9-E2FD3079CED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A95E8899-F517-47E9-9B73-DB69ABFEB54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2ED8E5-6619-479E-BF40-7DA6638E01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876E23F-835A-4065-B926-E59FC1A576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68CEC29-1012-4294-BB3A-AC3C888A67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09247" y="6475413"/>
            <a:ext cx="233467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George Bumiller, Research In Motion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5A53497-017F-4F40-8B93-A072B623D3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68765B-C971-4A69-A455-3987D16F38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2A98E5E-38D6-4516-8893-D1332AD3B3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5BA58A-1B53-4175-B065-DAD862EE65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DD19B4-B837-4BCD-A277-A6EC1AA2AB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7AC20B2-B7F2-4EDE-953F-A6BF03932E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46804B-3352-4DFD-B292-DEBE4901E2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2E7EE4D-7AB2-4205-AD5B-1FE418D6EA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9248" y="6475413"/>
            <a:ext cx="23346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George Bumiller, Research In Motion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6621312-10EC-43C3-922A-43B851B977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802.11-10/1116r0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DCCAC66-9A00-4C35-BB93-854FB46EC601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IEEE 802.23 Liaison Report for 2010-09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2010-09-16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286000"/>
          <a:ext cx="8047038" cy="2911475"/>
        </p:xfrm>
        <a:graphic>
          <a:graphicData uri="http://schemas.openxmlformats.org/presentationml/2006/ole">
            <p:oleObj spid="_x0000_s30731" name="Document" r:id="rId4" imgW="8261444" imgH="2989628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194918-D1C2-40BE-AE1D-35EFE0538B80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Liaison Report on IEEE 802.23 as presented to IEEE 802.11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George Bumiller,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3E1B6C0-F1CB-4356-97C0-EAD9DC624E29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802.23 Emergency Services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/>
              <a:t>Reviewed regulations and references</a:t>
            </a:r>
          </a:p>
          <a:p>
            <a:r>
              <a:rPr lang="en-GB" sz="2800" dirty="0" smtClean="0"/>
              <a:t>Gathering material for “Green Book”</a:t>
            </a:r>
          </a:p>
          <a:p>
            <a:pPr lvl="2">
              <a:buNone/>
            </a:pPr>
            <a:r>
              <a:rPr lang="en-GB" sz="2800" b="1" dirty="0" smtClean="0"/>
              <a:t>An informal collection of technical material</a:t>
            </a:r>
            <a:endParaRPr lang="en-GB" sz="2000" b="1" dirty="0" smtClean="0"/>
          </a:p>
          <a:p>
            <a:r>
              <a:rPr lang="en-GB" sz="2800" dirty="0" smtClean="0"/>
              <a:t>November meeting – a day and a half: 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sz="2800" dirty="0" smtClean="0"/>
              <a:t>		collocate with IEEE 802.11 Dallas</a:t>
            </a:r>
          </a:p>
          <a:p>
            <a:r>
              <a:rPr lang="en-GB" sz="2800" b="1" dirty="0" smtClean="0"/>
              <a:t>January meeting – decide in November</a:t>
            </a:r>
          </a:p>
          <a:p>
            <a:endParaRPr lang="en-GB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</TotalTime>
  <Words>108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Microsoft Office Word 97 - 2003 Document</vt:lpstr>
      <vt:lpstr>IEEE 802.23 Liaison Report for 2010-09</vt:lpstr>
      <vt:lpstr>Abstract</vt:lpstr>
      <vt:lpstr>IEEE 802.23 Emergency Services</vt:lpstr>
    </vt:vector>
  </TitlesOfParts>
  <Company>Research In Motion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802.23 Liaison report for 2010 09</dc:title>
  <dc:creator>George Bumiller</dc:creator>
  <cp:lastModifiedBy>George Bumiller</cp:lastModifiedBy>
  <cp:revision>7</cp:revision>
  <cp:lastPrinted>1998-02-10T13:28:06Z</cp:lastPrinted>
  <dcterms:created xsi:type="dcterms:W3CDTF">2010-09-16T22:08:18Z</dcterms:created>
  <dcterms:modified xsi:type="dcterms:W3CDTF">2010-09-16T23:02:13Z</dcterms:modified>
</cp:coreProperties>
</file>