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9" r:id="rId2"/>
    <p:sldId id="278" r:id="rId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Halasz, Aclara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802.11-10/0587r0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Aclara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802.11-10/1147r0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Sub 1 GHz license-exempt operation Closing Report for September 2010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2010-09-15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204204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5" imgW="8691842" imgH="4130615" progId="Word.Document.8">
                  <p:embed/>
                </p:oleObj>
              </mc:Choice>
              <mc:Fallback>
                <p:oleObj name="Document" r:id="rId5" imgW="8691842" imgH="413061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S1G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smtClean="0"/>
              <a:t>Prepared </a:t>
            </a:r>
            <a:r>
              <a:rPr lang="en-US" dirty="0"/>
              <a:t>for first Task Group Meeting in November</a:t>
            </a:r>
          </a:p>
          <a:p>
            <a:pPr marL="609600" indent="-609600"/>
            <a:r>
              <a:rPr lang="en-US" dirty="0"/>
              <a:t>Submissions </a:t>
            </a:r>
            <a:r>
              <a:rPr lang="en-US" dirty="0" smtClean="0"/>
              <a:t>were presented for;</a:t>
            </a:r>
            <a:endParaRPr lang="en-US" dirty="0"/>
          </a:p>
          <a:p>
            <a:pPr marL="1009650" lvl="1" indent="-609600"/>
            <a:r>
              <a:rPr lang="en-US" dirty="0"/>
              <a:t>Use </a:t>
            </a:r>
            <a:r>
              <a:rPr lang="en-US" dirty="0" smtClean="0"/>
              <a:t>cases - </a:t>
            </a:r>
            <a:r>
              <a:rPr lang="en-US" sz="2000" dirty="0" smtClean="0"/>
              <a:t>10/1044</a:t>
            </a:r>
            <a:endParaRPr lang="en-US" dirty="0"/>
          </a:p>
          <a:p>
            <a:pPr marL="1009650" lvl="1" indent="-609600"/>
            <a:r>
              <a:rPr lang="en-US" dirty="0"/>
              <a:t>Possible MAC </a:t>
            </a:r>
            <a:r>
              <a:rPr lang="en-US" dirty="0" smtClean="0"/>
              <a:t>changes - </a:t>
            </a:r>
            <a:r>
              <a:rPr lang="en-US" sz="2000" dirty="0" smtClean="0"/>
              <a:t>10/1045</a:t>
            </a:r>
            <a:endParaRPr lang="en-US" sz="2000" dirty="0"/>
          </a:p>
          <a:p>
            <a:pPr marL="609600" indent="-609600"/>
            <a:r>
              <a:rPr lang="en-US" dirty="0" smtClean="0"/>
              <a:t>Teleconference </a:t>
            </a:r>
          </a:p>
          <a:p>
            <a:pPr marL="1009650" lvl="1" indent="-609600"/>
            <a:r>
              <a:rPr lang="en-US" dirty="0" smtClean="0"/>
              <a:t>October 18, 6:30 PM Eastern US</a:t>
            </a:r>
          </a:p>
          <a:p>
            <a:pPr marL="1009650" lvl="1" indent="-609600"/>
            <a:r>
              <a:rPr lang="en-US" dirty="0" smtClean="0"/>
              <a:t>November 1, 6:30 PM Eastern US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847</TotalTime>
  <Words>85</Words>
  <Application>Microsoft Office PowerPoint</Application>
  <PresentationFormat>On-screen Show 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802-11-PathProtection</vt:lpstr>
      <vt:lpstr>Document</vt:lpstr>
      <vt:lpstr>Sub 1 GHz license-exempt operation Closing Report for September 2010</vt:lpstr>
      <vt:lpstr>Activity in S1G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 1 GHz July Agenda</dc:title>
  <dc:creator>David Halasz</dc:creator>
  <cp:lastModifiedBy>Dave Halasz</cp:lastModifiedBy>
  <cp:revision>113</cp:revision>
  <cp:lastPrinted>1998-02-10T13:28:06Z</cp:lastPrinted>
  <dcterms:created xsi:type="dcterms:W3CDTF">2009-11-09T00:32:22Z</dcterms:created>
  <dcterms:modified xsi:type="dcterms:W3CDTF">2010-09-15T18:52:39Z</dcterms:modified>
</cp:coreProperties>
</file>