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71" r:id="rId4"/>
    <p:sldId id="272" r:id="rId5"/>
    <p:sldId id="273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BEC7A99D-69BF-41EB-88A4-91E691B17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9E658FC3-C68A-4E2D-9928-92949B803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BCFE761-E204-42A3-9E88-7D75E12324D8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DF5BB540-8B4F-4918-B7CC-A3BAC5A6A6E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F46C75-4206-4DFA-88EE-270A9CF3B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B91F5F-F906-49A9-8C5C-54310A0E1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0F8F11-EF74-41F5-AF36-9FA5AD818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29D19B34-286E-4761-BB44-8F1D61BB8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F45DE5-F173-4BAF-8764-5B83526D4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07C6A8-42B8-4901-B2D2-286B14929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68D81C-EFBA-444F-AF1D-646CCB474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796D67-F90B-46FE-9542-4818ABA52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7CC150-CDF4-45B0-AD05-E3430B826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4AF9EE-9237-4AA7-B4DD-F19E0F0C0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DC2FDC-3091-4918-9DCD-C98462868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E31A7BC8-73C5-4FA5-BC72-6ADBDEAFF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8" y="334963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</a:t>
            </a:r>
            <a:r>
              <a:rPr lang="en-US" sz="1800" b="1" dirty="0" err="1" smtClean="0"/>
              <a:t>1128r1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September 2010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5D9EDD8-523F-40D8-A7EF-878A04E87A4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Bluetooth technology and Smart Energy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September 2010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FB910C40-67F4-4704-B51B-8248B47EB0D5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The Bluetooth SIG is in the process of addressing the needs of the Smart Energy market.  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Individual members of the group within the SIG have voiced strong indication that it would be highly desirable to work together with both the IEEE and the Wi-Fi alliance.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The purpose of this presentation is to explore the possibility of cooperation.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20485" y="1970314"/>
            <a:ext cx="7772400" cy="4114800"/>
          </a:xfrm>
        </p:spPr>
        <p:txBody>
          <a:bodyPr/>
          <a:lstStyle/>
          <a:p>
            <a:r>
              <a:rPr lang="en-US" dirty="0" smtClean="0"/>
              <a:t>A view of the emerging market</a:t>
            </a:r>
          </a:p>
          <a:p>
            <a:r>
              <a:rPr lang="en-US" dirty="0" smtClean="0"/>
              <a:t>Exploration of common interests</a:t>
            </a:r>
          </a:p>
          <a:p>
            <a:r>
              <a:rPr lang="en-US" dirty="0" smtClean="0"/>
              <a:t>Next steps and/or follow-up</a:t>
            </a:r>
          </a:p>
          <a:p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A6D35B0-139A-4369-96DE-6BE1D277AAD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Energy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9D19B34-286E-4761-BB44-8F1D61BB8B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3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5175" y="5430837"/>
            <a:ext cx="45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7" name="Group 35"/>
          <p:cNvGrpSpPr>
            <a:grpSpLocks/>
          </p:cNvGrpSpPr>
          <p:nvPr/>
        </p:nvGrpSpPr>
        <p:grpSpPr bwMode="auto">
          <a:xfrm>
            <a:off x="4078288" y="2052637"/>
            <a:ext cx="457200" cy="446088"/>
            <a:chOff x="6172200" y="2667000"/>
            <a:chExt cx="457200" cy="446088"/>
          </a:xfrm>
        </p:grpSpPr>
        <p:sp>
          <p:nvSpPr>
            <p:cNvPr id="13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172200" y="2667000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/>
            <p:cNvSpPr>
              <a:spLocks/>
            </p:cNvSpPr>
            <p:nvPr/>
          </p:nvSpPr>
          <p:spPr bwMode="auto">
            <a:xfrm>
              <a:off x="6172200" y="2667000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/>
            <p:cNvSpPr>
              <a:spLocks/>
            </p:cNvSpPr>
            <p:nvPr/>
          </p:nvSpPr>
          <p:spPr bwMode="auto">
            <a:xfrm>
              <a:off x="6196231" y="2690494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/>
            <p:cNvSpPr>
              <a:spLocks/>
            </p:cNvSpPr>
            <p:nvPr/>
          </p:nvSpPr>
          <p:spPr bwMode="auto">
            <a:xfrm>
              <a:off x="6206706" y="2701338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8"/>
            <p:cNvSpPr>
              <a:spLocks/>
            </p:cNvSpPr>
            <p:nvPr/>
          </p:nvSpPr>
          <p:spPr bwMode="auto">
            <a:xfrm>
              <a:off x="6445473" y="2835977"/>
              <a:ext cx="62850" cy="59338"/>
            </a:xfrm>
            <a:custGeom>
              <a:avLst/>
              <a:gdLst>
                <a:gd name="T0" fmla="*/ 2147483647 w 408"/>
                <a:gd name="T1" fmla="*/ 2147483647 h 393"/>
                <a:gd name="T2" fmla="*/ 2147483647 w 408"/>
                <a:gd name="T3" fmla="*/ 2147483647 h 393"/>
                <a:gd name="T4" fmla="*/ 2147483647 w 408"/>
                <a:gd name="T5" fmla="*/ 2147483647 h 393"/>
                <a:gd name="T6" fmla="*/ 2147483647 w 408"/>
                <a:gd name="T7" fmla="*/ 2147483647 h 393"/>
                <a:gd name="T8" fmla="*/ 2147483647 w 408"/>
                <a:gd name="T9" fmla="*/ 2147483647 h 393"/>
                <a:gd name="T10" fmla="*/ 2147483647 w 408"/>
                <a:gd name="T11" fmla="*/ 2147483647 h 393"/>
                <a:gd name="T12" fmla="*/ 2147483647 w 408"/>
                <a:gd name="T13" fmla="*/ 0 h 393"/>
                <a:gd name="T14" fmla="*/ 2147483647 w 408"/>
                <a:gd name="T15" fmla="*/ 0 h 393"/>
                <a:gd name="T16" fmla="*/ 2147483647 w 408"/>
                <a:gd name="T17" fmla="*/ 2147483647 h 393"/>
                <a:gd name="T18" fmla="*/ 0 w 408"/>
                <a:gd name="T19" fmla="*/ 2147483647 h 393"/>
                <a:gd name="T20" fmla="*/ 0 w 408"/>
                <a:gd name="T21" fmla="*/ 2147483647 h 393"/>
                <a:gd name="T22" fmla="*/ 2147483647 w 408"/>
                <a:gd name="T23" fmla="*/ 2147483647 h 393"/>
                <a:gd name="T24" fmla="*/ 2147483647 w 408"/>
                <a:gd name="T25" fmla="*/ 2147483647 h 3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8"/>
                <a:gd name="T40" fmla="*/ 0 h 393"/>
                <a:gd name="T41" fmla="*/ 408 w 408"/>
                <a:gd name="T42" fmla="*/ 393 h 39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8" h="393">
                  <a:moveTo>
                    <a:pt x="155" y="393"/>
                  </a:moveTo>
                  <a:lnTo>
                    <a:pt x="254" y="393"/>
                  </a:lnTo>
                  <a:lnTo>
                    <a:pt x="254" y="247"/>
                  </a:lnTo>
                  <a:lnTo>
                    <a:pt x="408" y="247"/>
                  </a:lnTo>
                  <a:lnTo>
                    <a:pt x="408" y="148"/>
                  </a:lnTo>
                  <a:lnTo>
                    <a:pt x="254" y="148"/>
                  </a:lnTo>
                  <a:lnTo>
                    <a:pt x="254" y="0"/>
                  </a:lnTo>
                  <a:lnTo>
                    <a:pt x="155" y="0"/>
                  </a:lnTo>
                  <a:lnTo>
                    <a:pt x="155" y="148"/>
                  </a:lnTo>
                  <a:lnTo>
                    <a:pt x="0" y="148"/>
                  </a:lnTo>
                  <a:lnTo>
                    <a:pt x="0" y="247"/>
                  </a:lnTo>
                  <a:lnTo>
                    <a:pt x="155" y="247"/>
                  </a:lnTo>
                  <a:lnTo>
                    <a:pt x="155" y="393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19"/>
            <p:cNvSpPr>
              <a:spLocks noChangeArrowheads="1"/>
            </p:cNvSpPr>
            <p:nvPr/>
          </p:nvSpPr>
          <p:spPr bwMode="auto">
            <a:xfrm>
              <a:off x="6290813" y="2859472"/>
              <a:ext cx="55148" cy="14458"/>
            </a:xfrm>
            <a:prstGeom prst="rect">
              <a:avLst/>
            </a:prstGeom>
            <a:solidFill>
              <a:srgbClr val="8CD8D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6248400" y="2757488"/>
              <a:ext cx="304800" cy="228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288087" y="2800350"/>
              <a:ext cx="185738" cy="147638"/>
            </a:xfrm>
            <a:prstGeom prst="rect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489700" y="2805113"/>
              <a:ext cx="44450" cy="46037"/>
            </a:xfrm>
            <a:prstGeom prst="rect">
              <a:avLst/>
            </a:prstGeom>
            <a:ln w="317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489700" y="2897188"/>
              <a:ext cx="44450" cy="46037"/>
            </a:xfrm>
            <a:prstGeom prst="rect">
              <a:avLst/>
            </a:prstGeom>
            <a:ln w="317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48" name="Group 49"/>
          <p:cNvGrpSpPr>
            <a:grpSpLocks/>
          </p:cNvGrpSpPr>
          <p:nvPr/>
        </p:nvGrpSpPr>
        <p:grpSpPr bwMode="auto">
          <a:xfrm>
            <a:off x="1404938" y="4421187"/>
            <a:ext cx="457200" cy="446088"/>
            <a:chOff x="6283656" y="3119651"/>
            <a:chExt cx="457200" cy="446088"/>
          </a:xfrm>
        </p:grpSpPr>
        <p:sp>
          <p:nvSpPr>
            <p:cNvPr id="149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283656" y="3119651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12"/>
            <p:cNvSpPr>
              <a:spLocks/>
            </p:cNvSpPr>
            <p:nvPr/>
          </p:nvSpPr>
          <p:spPr bwMode="auto">
            <a:xfrm>
              <a:off x="6283656" y="3119651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3"/>
            <p:cNvSpPr>
              <a:spLocks/>
            </p:cNvSpPr>
            <p:nvPr/>
          </p:nvSpPr>
          <p:spPr bwMode="auto">
            <a:xfrm>
              <a:off x="6307687" y="3143145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4"/>
            <p:cNvSpPr>
              <a:spLocks/>
            </p:cNvSpPr>
            <p:nvPr/>
          </p:nvSpPr>
          <p:spPr bwMode="auto">
            <a:xfrm>
              <a:off x="6318162" y="3153989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53" name="Picture 21" descr="C:\Users\mike\AppData\Local\Microsoft\Windows\Temporary Internet Files\Content.IE5\L18YUVDD\MCNA01847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552339" flipV="1">
              <a:off x="6304457" y="3228143"/>
              <a:ext cx="391947" cy="202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" name="Group 173"/>
          <p:cNvGrpSpPr>
            <a:grpSpLocks/>
          </p:cNvGrpSpPr>
          <p:nvPr/>
        </p:nvGrpSpPr>
        <p:grpSpPr bwMode="auto">
          <a:xfrm>
            <a:off x="1517650" y="3328987"/>
            <a:ext cx="457200" cy="446088"/>
            <a:chOff x="6360992" y="5380630"/>
            <a:chExt cx="457200" cy="446088"/>
          </a:xfrm>
        </p:grpSpPr>
        <p:sp>
          <p:nvSpPr>
            <p:cNvPr id="155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360992" y="5380630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2"/>
            <p:cNvSpPr>
              <a:spLocks/>
            </p:cNvSpPr>
            <p:nvPr/>
          </p:nvSpPr>
          <p:spPr bwMode="auto">
            <a:xfrm>
              <a:off x="6360992" y="5380630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/>
            <p:cNvSpPr>
              <a:spLocks/>
            </p:cNvSpPr>
            <p:nvPr/>
          </p:nvSpPr>
          <p:spPr bwMode="auto">
            <a:xfrm>
              <a:off x="6385023" y="5404124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/>
            <p:cNvSpPr>
              <a:spLocks/>
            </p:cNvSpPr>
            <p:nvPr/>
          </p:nvSpPr>
          <p:spPr bwMode="auto">
            <a:xfrm>
              <a:off x="6395498" y="5414968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9" name="Group 101"/>
            <p:cNvGrpSpPr>
              <a:grpSpLocks/>
            </p:cNvGrpSpPr>
            <p:nvPr/>
          </p:nvGrpSpPr>
          <p:grpSpPr bwMode="auto">
            <a:xfrm>
              <a:off x="6481906" y="5409610"/>
              <a:ext cx="205498" cy="349746"/>
              <a:chOff x="1596006" y="1560941"/>
              <a:chExt cx="997067" cy="1359680"/>
            </a:xfrm>
          </p:grpSpPr>
          <p:sp>
            <p:nvSpPr>
              <p:cNvPr id="160" name="Freeform 28"/>
              <p:cNvSpPr>
                <a:spLocks/>
              </p:cNvSpPr>
              <p:nvPr/>
            </p:nvSpPr>
            <p:spPr bwMode="auto">
              <a:xfrm>
                <a:off x="1596006" y="1560941"/>
                <a:ext cx="997067" cy="1359680"/>
              </a:xfrm>
              <a:custGeom>
                <a:avLst/>
                <a:gdLst>
                  <a:gd name="T0" fmla="*/ 2147483647 w 1134"/>
                  <a:gd name="T1" fmla="*/ 2147483647 h 1692"/>
                  <a:gd name="T2" fmla="*/ 2147483647 w 1134"/>
                  <a:gd name="T3" fmla="*/ 2147483647 h 1692"/>
                  <a:gd name="T4" fmla="*/ 2147483647 w 1134"/>
                  <a:gd name="T5" fmla="*/ 2147483647 h 1692"/>
                  <a:gd name="T6" fmla="*/ 2147483647 w 1134"/>
                  <a:gd name="T7" fmla="*/ 2147483647 h 1692"/>
                  <a:gd name="T8" fmla="*/ 2147483647 w 1134"/>
                  <a:gd name="T9" fmla="*/ 2147483647 h 1692"/>
                  <a:gd name="T10" fmla="*/ 2147483647 w 1134"/>
                  <a:gd name="T11" fmla="*/ 2147483647 h 1692"/>
                  <a:gd name="T12" fmla="*/ 2147483647 w 1134"/>
                  <a:gd name="T13" fmla="*/ 2147483647 h 1692"/>
                  <a:gd name="T14" fmla="*/ 2147483647 w 1134"/>
                  <a:gd name="T15" fmla="*/ 2147483647 h 1692"/>
                  <a:gd name="T16" fmla="*/ 2147483647 w 1134"/>
                  <a:gd name="T17" fmla="*/ 2147483647 h 1692"/>
                  <a:gd name="T18" fmla="*/ 2147483647 w 1134"/>
                  <a:gd name="T19" fmla="*/ 2147483647 h 1692"/>
                  <a:gd name="T20" fmla="*/ 2147483647 w 1134"/>
                  <a:gd name="T21" fmla="*/ 2147483647 h 1692"/>
                  <a:gd name="T22" fmla="*/ 2147483647 w 1134"/>
                  <a:gd name="T23" fmla="*/ 2147483647 h 1692"/>
                  <a:gd name="T24" fmla="*/ 2147483647 w 1134"/>
                  <a:gd name="T25" fmla="*/ 2147483647 h 1692"/>
                  <a:gd name="T26" fmla="*/ 2147483647 w 1134"/>
                  <a:gd name="T27" fmla="*/ 2147483647 h 1692"/>
                  <a:gd name="T28" fmla="*/ 2147483647 w 1134"/>
                  <a:gd name="T29" fmla="*/ 2147483647 h 1692"/>
                  <a:gd name="T30" fmla="*/ 2147483647 w 1134"/>
                  <a:gd name="T31" fmla="*/ 2147483647 h 1692"/>
                  <a:gd name="T32" fmla="*/ 2147483647 w 1134"/>
                  <a:gd name="T33" fmla="*/ 2147483647 h 1692"/>
                  <a:gd name="T34" fmla="*/ 2147483647 w 1134"/>
                  <a:gd name="T35" fmla="*/ 0 h 1692"/>
                  <a:gd name="T36" fmla="*/ 2147483647 w 1134"/>
                  <a:gd name="T37" fmla="*/ 0 h 1692"/>
                  <a:gd name="T38" fmla="*/ 2147483647 w 1134"/>
                  <a:gd name="T39" fmla="*/ 2147483647 h 1692"/>
                  <a:gd name="T40" fmla="*/ 2147483647 w 1134"/>
                  <a:gd name="T41" fmla="*/ 2147483647 h 1692"/>
                  <a:gd name="T42" fmla="*/ 2147483647 w 1134"/>
                  <a:gd name="T43" fmla="*/ 2147483647 h 1692"/>
                  <a:gd name="T44" fmla="*/ 2147483647 w 1134"/>
                  <a:gd name="T45" fmla="*/ 2147483647 h 1692"/>
                  <a:gd name="T46" fmla="*/ 2147483647 w 1134"/>
                  <a:gd name="T47" fmla="*/ 2147483647 h 1692"/>
                  <a:gd name="T48" fmla="*/ 2147483647 w 1134"/>
                  <a:gd name="T49" fmla="*/ 2147483647 h 1692"/>
                  <a:gd name="T50" fmla="*/ 2147483647 w 1134"/>
                  <a:gd name="T51" fmla="*/ 2147483647 h 1692"/>
                  <a:gd name="T52" fmla="*/ 0 w 1134"/>
                  <a:gd name="T53" fmla="*/ 2147483647 h 1692"/>
                  <a:gd name="T54" fmla="*/ 0 w 1134"/>
                  <a:gd name="T55" fmla="*/ 2147483647 h 1692"/>
                  <a:gd name="T56" fmla="*/ 2147483647 w 1134"/>
                  <a:gd name="T57" fmla="*/ 2147483647 h 1692"/>
                  <a:gd name="T58" fmla="*/ 2147483647 w 1134"/>
                  <a:gd name="T59" fmla="*/ 2147483647 h 1692"/>
                  <a:gd name="T60" fmla="*/ 2147483647 w 1134"/>
                  <a:gd name="T61" fmla="*/ 2147483647 h 1692"/>
                  <a:gd name="T62" fmla="*/ 2147483647 w 1134"/>
                  <a:gd name="T63" fmla="*/ 2147483647 h 1692"/>
                  <a:gd name="T64" fmla="*/ 2147483647 w 1134"/>
                  <a:gd name="T65" fmla="*/ 2147483647 h 1692"/>
                  <a:gd name="T66" fmla="*/ 2147483647 w 1134"/>
                  <a:gd name="T67" fmla="*/ 2147483647 h 1692"/>
                  <a:gd name="T68" fmla="*/ 2147483647 w 1134"/>
                  <a:gd name="T69" fmla="*/ 2147483647 h 1692"/>
                  <a:gd name="T70" fmla="*/ 2147483647 w 1134"/>
                  <a:gd name="T71" fmla="*/ 2147483647 h 1692"/>
                  <a:gd name="T72" fmla="*/ 2147483647 w 1134"/>
                  <a:gd name="T73" fmla="*/ 2147483647 h 169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34"/>
                  <a:gd name="T112" fmla="*/ 0 h 1692"/>
                  <a:gd name="T113" fmla="*/ 1134 w 1134"/>
                  <a:gd name="T114" fmla="*/ 1692 h 169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34" h="1692">
                    <a:moveTo>
                      <a:pt x="995" y="1692"/>
                    </a:moveTo>
                    <a:lnTo>
                      <a:pt x="1022" y="1690"/>
                    </a:lnTo>
                    <a:lnTo>
                      <a:pt x="1049" y="1682"/>
                    </a:lnTo>
                    <a:lnTo>
                      <a:pt x="1073" y="1668"/>
                    </a:lnTo>
                    <a:lnTo>
                      <a:pt x="1094" y="1652"/>
                    </a:lnTo>
                    <a:lnTo>
                      <a:pt x="1110" y="1631"/>
                    </a:lnTo>
                    <a:lnTo>
                      <a:pt x="1124" y="1607"/>
                    </a:lnTo>
                    <a:lnTo>
                      <a:pt x="1132" y="1580"/>
                    </a:lnTo>
                    <a:lnTo>
                      <a:pt x="1134" y="1553"/>
                    </a:lnTo>
                    <a:lnTo>
                      <a:pt x="1134" y="139"/>
                    </a:lnTo>
                    <a:lnTo>
                      <a:pt x="1132" y="111"/>
                    </a:lnTo>
                    <a:lnTo>
                      <a:pt x="1124" y="85"/>
                    </a:lnTo>
                    <a:lnTo>
                      <a:pt x="1110" y="62"/>
                    </a:lnTo>
                    <a:lnTo>
                      <a:pt x="1094" y="41"/>
                    </a:lnTo>
                    <a:lnTo>
                      <a:pt x="1073" y="24"/>
                    </a:lnTo>
                    <a:lnTo>
                      <a:pt x="1049" y="11"/>
                    </a:lnTo>
                    <a:lnTo>
                      <a:pt x="1022" y="2"/>
                    </a:lnTo>
                    <a:lnTo>
                      <a:pt x="995" y="0"/>
                    </a:lnTo>
                    <a:lnTo>
                      <a:pt x="140" y="0"/>
                    </a:lnTo>
                    <a:lnTo>
                      <a:pt x="112" y="2"/>
                    </a:lnTo>
                    <a:lnTo>
                      <a:pt x="86" y="11"/>
                    </a:lnTo>
                    <a:lnTo>
                      <a:pt x="61" y="24"/>
                    </a:lnTo>
                    <a:lnTo>
                      <a:pt x="41" y="41"/>
                    </a:lnTo>
                    <a:lnTo>
                      <a:pt x="24" y="62"/>
                    </a:lnTo>
                    <a:lnTo>
                      <a:pt x="11" y="85"/>
                    </a:lnTo>
                    <a:lnTo>
                      <a:pt x="3" y="111"/>
                    </a:lnTo>
                    <a:lnTo>
                      <a:pt x="0" y="139"/>
                    </a:lnTo>
                    <a:lnTo>
                      <a:pt x="0" y="1553"/>
                    </a:lnTo>
                    <a:lnTo>
                      <a:pt x="3" y="1580"/>
                    </a:lnTo>
                    <a:lnTo>
                      <a:pt x="11" y="1607"/>
                    </a:lnTo>
                    <a:lnTo>
                      <a:pt x="24" y="1631"/>
                    </a:lnTo>
                    <a:lnTo>
                      <a:pt x="41" y="1652"/>
                    </a:lnTo>
                    <a:lnTo>
                      <a:pt x="61" y="1668"/>
                    </a:lnTo>
                    <a:lnTo>
                      <a:pt x="86" y="1682"/>
                    </a:lnTo>
                    <a:lnTo>
                      <a:pt x="112" y="1690"/>
                    </a:lnTo>
                    <a:lnTo>
                      <a:pt x="140" y="1692"/>
                    </a:lnTo>
                    <a:lnTo>
                      <a:pt x="995" y="1692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29"/>
              <p:cNvSpPr>
                <a:spLocks/>
              </p:cNvSpPr>
              <p:nvPr/>
            </p:nvSpPr>
            <p:spPr bwMode="auto">
              <a:xfrm>
                <a:off x="1742664" y="1742553"/>
                <a:ext cx="676455" cy="401797"/>
              </a:xfrm>
              <a:custGeom>
                <a:avLst/>
                <a:gdLst>
                  <a:gd name="T0" fmla="*/ 2147483647 w 769"/>
                  <a:gd name="T1" fmla="*/ 2147483647 h 499"/>
                  <a:gd name="T2" fmla="*/ 2147483647 w 769"/>
                  <a:gd name="T3" fmla="*/ 2147483647 h 499"/>
                  <a:gd name="T4" fmla="*/ 2147483647 w 769"/>
                  <a:gd name="T5" fmla="*/ 2147483647 h 499"/>
                  <a:gd name="T6" fmla="*/ 2147483647 w 769"/>
                  <a:gd name="T7" fmla="*/ 2147483647 h 499"/>
                  <a:gd name="T8" fmla="*/ 2147483647 w 769"/>
                  <a:gd name="T9" fmla="*/ 2147483647 h 499"/>
                  <a:gd name="T10" fmla="*/ 2147483647 w 769"/>
                  <a:gd name="T11" fmla="*/ 2147483647 h 499"/>
                  <a:gd name="T12" fmla="*/ 2147483647 w 769"/>
                  <a:gd name="T13" fmla="*/ 2147483647 h 499"/>
                  <a:gd name="T14" fmla="*/ 2147483647 w 769"/>
                  <a:gd name="T15" fmla="*/ 2147483647 h 499"/>
                  <a:gd name="T16" fmla="*/ 2147483647 w 769"/>
                  <a:gd name="T17" fmla="*/ 2147483647 h 499"/>
                  <a:gd name="T18" fmla="*/ 2147483647 w 769"/>
                  <a:gd name="T19" fmla="*/ 2147483647 h 499"/>
                  <a:gd name="T20" fmla="*/ 2147483647 w 769"/>
                  <a:gd name="T21" fmla="*/ 2147483647 h 499"/>
                  <a:gd name="T22" fmla="*/ 2147483647 w 769"/>
                  <a:gd name="T23" fmla="*/ 2147483647 h 499"/>
                  <a:gd name="T24" fmla="*/ 2147483647 w 769"/>
                  <a:gd name="T25" fmla="*/ 2147483647 h 499"/>
                  <a:gd name="T26" fmla="*/ 2147483647 w 769"/>
                  <a:gd name="T27" fmla="*/ 2147483647 h 499"/>
                  <a:gd name="T28" fmla="*/ 2147483647 w 769"/>
                  <a:gd name="T29" fmla="*/ 2147483647 h 499"/>
                  <a:gd name="T30" fmla="*/ 2147483647 w 769"/>
                  <a:gd name="T31" fmla="*/ 2147483647 h 499"/>
                  <a:gd name="T32" fmla="*/ 2147483647 w 769"/>
                  <a:gd name="T33" fmla="*/ 2147483647 h 499"/>
                  <a:gd name="T34" fmla="*/ 2147483647 w 769"/>
                  <a:gd name="T35" fmla="*/ 2147483647 h 499"/>
                  <a:gd name="T36" fmla="*/ 2147483647 w 769"/>
                  <a:gd name="T37" fmla="*/ 2147483647 h 499"/>
                  <a:gd name="T38" fmla="*/ 2147483647 w 769"/>
                  <a:gd name="T39" fmla="*/ 2147483647 h 499"/>
                  <a:gd name="T40" fmla="*/ 2147483647 w 769"/>
                  <a:gd name="T41" fmla="*/ 2147483647 h 499"/>
                  <a:gd name="T42" fmla="*/ 2147483647 w 769"/>
                  <a:gd name="T43" fmla="*/ 2147483647 h 499"/>
                  <a:gd name="T44" fmla="*/ 2147483647 w 769"/>
                  <a:gd name="T45" fmla="*/ 2147483647 h 499"/>
                  <a:gd name="T46" fmla="*/ 2147483647 w 769"/>
                  <a:gd name="T47" fmla="*/ 2147483647 h 499"/>
                  <a:gd name="T48" fmla="*/ 2147483647 w 769"/>
                  <a:gd name="T49" fmla="*/ 2147483647 h 499"/>
                  <a:gd name="T50" fmla="*/ 2147483647 w 769"/>
                  <a:gd name="T51" fmla="*/ 0 h 499"/>
                  <a:gd name="T52" fmla="*/ 2147483647 w 769"/>
                  <a:gd name="T53" fmla="*/ 0 h 499"/>
                  <a:gd name="T54" fmla="*/ 2147483647 w 769"/>
                  <a:gd name="T55" fmla="*/ 2147483647 h 499"/>
                  <a:gd name="T56" fmla="*/ 2147483647 w 769"/>
                  <a:gd name="T57" fmla="*/ 2147483647 h 499"/>
                  <a:gd name="T58" fmla="*/ 2147483647 w 769"/>
                  <a:gd name="T59" fmla="*/ 2147483647 h 499"/>
                  <a:gd name="T60" fmla="*/ 2147483647 w 769"/>
                  <a:gd name="T61" fmla="*/ 2147483647 h 499"/>
                  <a:gd name="T62" fmla="*/ 2147483647 w 769"/>
                  <a:gd name="T63" fmla="*/ 2147483647 h 499"/>
                  <a:gd name="T64" fmla="*/ 2147483647 w 769"/>
                  <a:gd name="T65" fmla="*/ 2147483647 h 499"/>
                  <a:gd name="T66" fmla="*/ 2147483647 w 769"/>
                  <a:gd name="T67" fmla="*/ 2147483647 h 499"/>
                  <a:gd name="T68" fmla="*/ 2147483647 w 769"/>
                  <a:gd name="T69" fmla="*/ 2147483647 h 499"/>
                  <a:gd name="T70" fmla="*/ 2147483647 w 769"/>
                  <a:gd name="T71" fmla="*/ 2147483647 h 499"/>
                  <a:gd name="T72" fmla="*/ 2147483647 w 769"/>
                  <a:gd name="T73" fmla="*/ 2147483647 h 499"/>
                  <a:gd name="T74" fmla="*/ 2147483647 w 769"/>
                  <a:gd name="T75" fmla="*/ 2147483647 h 499"/>
                  <a:gd name="T76" fmla="*/ 2147483647 w 769"/>
                  <a:gd name="T77" fmla="*/ 2147483647 h 499"/>
                  <a:gd name="T78" fmla="*/ 2147483647 w 769"/>
                  <a:gd name="T79" fmla="*/ 2147483647 h 499"/>
                  <a:gd name="T80" fmla="*/ 2147483647 w 769"/>
                  <a:gd name="T81" fmla="*/ 2147483647 h 499"/>
                  <a:gd name="T82" fmla="*/ 2147483647 w 769"/>
                  <a:gd name="T83" fmla="*/ 2147483647 h 499"/>
                  <a:gd name="T84" fmla="*/ 0 w 769"/>
                  <a:gd name="T85" fmla="*/ 2147483647 h 499"/>
                  <a:gd name="T86" fmla="*/ 2147483647 w 769"/>
                  <a:gd name="T87" fmla="*/ 2147483647 h 499"/>
                  <a:gd name="T88" fmla="*/ 2147483647 w 769"/>
                  <a:gd name="T89" fmla="*/ 2147483647 h 499"/>
                  <a:gd name="T90" fmla="*/ 2147483647 w 769"/>
                  <a:gd name="T91" fmla="*/ 2147483647 h 499"/>
                  <a:gd name="T92" fmla="*/ 2147483647 w 769"/>
                  <a:gd name="T93" fmla="*/ 2147483647 h 499"/>
                  <a:gd name="T94" fmla="*/ 2147483647 w 769"/>
                  <a:gd name="T95" fmla="*/ 2147483647 h 499"/>
                  <a:gd name="T96" fmla="*/ 2147483647 w 769"/>
                  <a:gd name="T97" fmla="*/ 2147483647 h 499"/>
                  <a:gd name="T98" fmla="*/ 2147483647 w 769"/>
                  <a:gd name="T99" fmla="*/ 2147483647 h 499"/>
                  <a:gd name="T100" fmla="*/ 2147483647 w 769"/>
                  <a:gd name="T101" fmla="*/ 2147483647 h 49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769"/>
                  <a:gd name="T154" fmla="*/ 0 h 499"/>
                  <a:gd name="T155" fmla="*/ 769 w 769"/>
                  <a:gd name="T156" fmla="*/ 499 h 49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769" h="499">
                    <a:moveTo>
                      <a:pt x="179" y="499"/>
                    </a:moveTo>
                    <a:lnTo>
                      <a:pt x="604" y="494"/>
                    </a:lnTo>
                    <a:lnTo>
                      <a:pt x="637" y="472"/>
                    </a:lnTo>
                    <a:lnTo>
                      <a:pt x="667" y="447"/>
                    </a:lnTo>
                    <a:lnTo>
                      <a:pt x="696" y="420"/>
                    </a:lnTo>
                    <a:lnTo>
                      <a:pt x="720" y="390"/>
                    </a:lnTo>
                    <a:lnTo>
                      <a:pt x="740" y="359"/>
                    </a:lnTo>
                    <a:lnTo>
                      <a:pt x="756" y="326"/>
                    </a:lnTo>
                    <a:lnTo>
                      <a:pt x="765" y="291"/>
                    </a:lnTo>
                    <a:lnTo>
                      <a:pt x="769" y="255"/>
                    </a:lnTo>
                    <a:lnTo>
                      <a:pt x="768" y="236"/>
                    </a:lnTo>
                    <a:lnTo>
                      <a:pt x="765" y="216"/>
                    </a:lnTo>
                    <a:lnTo>
                      <a:pt x="761" y="197"/>
                    </a:lnTo>
                    <a:lnTo>
                      <a:pt x="755" y="178"/>
                    </a:lnTo>
                    <a:lnTo>
                      <a:pt x="747" y="160"/>
                    </a:lnTo>
                    <a:lnTo>
                      <a:pt x="739" y="141"/>
                    </a:lnTo>
                    <a:lnTo>
                      <a:pt x="728" y="124"/>
                    </a:lnTo>
                    <a:lnTo>
                      <a:pt x="716" y="108"/>
                    </a:lnTo>
                    <a:lnTo>
                      <a:pt x="703" y="92"/>
                    </a:lnTo>
                    <a:lnTo>
                      <a:pt x="689" y="76"/>
                    </a:lnTo>
                    <a:lnTo>
                      <a:pt x="674" y="62"/>
                    </a:lnTo>
                    <a:lnTo>
                      <a:pt x="657" y="47"/>
                    </a:lnTo>
                    <a:lnTo>
                      <a:pt x="640" y="34"/>
                    </a:lnTo>
                    <a:lnTo>
                      <a:pt x="622" y="22"/>
                    </a:lnTo>
                    <a:lnTo>
                      <a:pt x="603" y="10"/>
                    </a:lnTo>
                    <a:lnTo>
                      <a:pt x="583" y="0"/>
                    </a:lnTo>
                    <a:lnTo>
                      <a:pt x="187" y="0"/>
                    </a:lnTo>
                    <a:lnTo>
                      <a:pt x="169" y="10"/>
                    </a:lnTo>
                    <a:lnTo>
                      <a:pt x="150" y="23"/>
                    </a:lnTo>
                    <a:lnTo>
                      <a:pt x="133" y="35"/>
                    </a:lnTo>
                    <a:lnTo>
                      <a:pt x="116" y="48"/>
                    </a:lnTo>
                    <a:lnTo>
                      <a:pt x="99" y="63"/>
                    </a:lnTo>
                    <a:lnTo>
                      <a:pt x="84" y="78"/>
                    </a:lnTo>
                    <a:lnTo>
                      <a:pt x="69" y="93"/>
                    </a:lnTo>
                    <a:lnTo>
                      <a:pt x="57" y="110"/>
                    </a:lnTo>
                    <a:lnTo>
                      <a:pt x="44" y="126"/>
                    </a:lnTo>
                    <a:lnTo>
                      <a:pt x="34" y="144"/>
                    </a:lnTo>
                    <a:lnTo>
                      <a:pt x="23" y="162"/>
                    </a:lnTo>
                    <a:lnTo>
                      <a:pt x="15" y="181"/>
                    </a:lnTo>
                    <a:lnTo>
                      <a:pt x="10" y="199"/>
                    </a:lnTo>
                    <a:lnTo>
                      <a:pt x="4" y="217"/>
                    </a:lnTo>
                    <a:lnTo>
                      <a:pt x="1" y="236"/>
                    </a:lnTo>
                    <a:lnTo>
                      <a:pt x="0" y="255"/>
                    </a:lnTo>
                    <a:lnTo>
                      <a:pt x="4" y="295"/>
                    </a:lnTo>
                    <a:lnTo>
                      <a:pt x="13" y="333"/>
                    </a:lnTo>
                    <a:lnTo>
                      <a:pt x="27" y="366"/>
                    </a:lnTo>
                    <a:lnTo>
                      <a:pt x="48" y="398"/>
                    </a:lnTo>
                    <a:lnTo>
                      <a:pt x="73" y="427"/>
                    </a:lnTo>
                    <a:lnTo>
                      <a:pt x="104" y="454"/>
                    </a:lnTo>
                    <a:lnTo>
                      <a:pt x="139" y="478"/>
                    </a:lnTo>
                    <a:lnTo>
                      <a:pt x="179" y="4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30"/>
              <p:cNvSpPr>
                <a:spLocks/>
              </p:cNvSpPr>
              <p:nvPr/>
            </p:nvSpPr>
            <p:spPr bwMode="auto">
              <a:xfrm>
                <a:off x="1968149" y="1805233"/>
                <a:ext cx="61657" cy="196077"/>
              </a:xfrm>
              <a:custGeom>
                <a:avLst/>
                <a:gdLst>
                  <a:gd name="T0" fmla="*/ 2147483647 w 72"/>
                  <a:gd name="T1" fmla="*/ 2147483647 h 244"/>
                  <a:gd name="T2" fmla="*/ 2147483647 w 72"/>
                  <a:gd name="T3" fmla="*/ 2147483647 h 244"/>
                  <a:gd name="T4" fmla="*/ 2147483647 w 72"/>
                  <a:gd name="T5" fmla="*/ 2147483647 h 244"/>
                  <a:gd name="T6" fmla="*/ 2147483647 w 72"/>
                  <a:gd name="T7" fmla="*/ 2147483647 h 244"/>
                  <a:gd name="T8" fmla="*/ 2147483647 w 72"/>
                  <a:gd name="T9" fmla="*/ 2147483647 h 244"/>
                  <a:gd name="T10" fmla="*/ 2147483647 w 72"/>
                  <a:gd name="T11" fmla="*/ 2147483647 h 244"/>
                  <a:gd name="T12" fmla="*/ 2147483647 w 72"/>
                  <a:gd name="T13" fmla="*/ 2147483647 h 244"/>
                  <a:gd name="T14" fmla="*/ 2147483647 w 72"/>
                  <a:gd name="T15" fmla="*/ 2147483647 h 244"/>
                  <a:gd name="T16" fmla="*/ 0 w 72"/>
                  <a:gd name="T17" fmla="*/ 2147483647 h 244"/>
                  <a:gd name="T18" fmla="*/ 0 w 72"/>
                  <a:gd name="T19" fmla="*/ 2147483647 h 244"/>
                  <a:gd name="T20" fmla="*/ 2147483647 w 72"/>
                  <a:gd name="T21" fmla="*/ 2147483647 h 244"/>
                  <a:gd name="T22" fmla="*/ 2147483647 w 72"/>
                  <a:gd name="T23" fmla="*/ 2147483647 h 244"/>
                  <a:gd name="T24" fmla="*/ 2147483647 w 72"/>
                  <a:gd name="T25" fmla="*/ 2147483647 h 244"/>
                  <a:gd name="T26" fmla="*/ 2147483647 w 72"/>
                  <a:gd name="T27" fmla="*/ 2147483647 h 244"/>
                  <a:gd name="T28" fmla="*/ 2147483647 w 72"/>
                  <a:gd name="T29" fmla="*/ 2147483647 h 244"/>
                  <a:gd name="T30" fmla="*/ 2147483647 w 72"/>
                  <a:gd name="T31" fmla="*/ 2147483647 h 244"/>
                  <a:gd name="T32" fmla="*/ 2147483647 w 72"/>
                  <a:gd name="T33" fmla="*/ 2147483647 h 244"/>
                  <a:gd name="T34" fmla="*/ 2147483647 w 72"/>
                  <a:gd name="T35" fmla="*/ 0 h 244"/>
                  <a:gd name="T36" fmla="*/ 2147483647 w 72"/>
                  <a:gd name="T37" fmla="*/ 0 h 244"/>
                  <a:gd name="T38" fmla="*/ 2147483647 w 72"/>
                  <a:gd name="T39" fmla="*/ 2147483647 h 244"/>
                  <a:gd name="T40" fmla="*/ 2147483647 w 72"/>
                  <a:gd name="T41" fmla="*/ 2147483647 h 244"/>
                  <a:gd name="T42" fmla="*/ 2147483647 w 72"/>
                  <a:gd name="T43" fmla="*/ 2147483647 h 244"/>
                  <a:gd name="T44" fmla="*/ 2147483647 w 72"/>
                  <a:gd name="T45" fmla="*/ 2147483647 h 244"/>
                  <a:gd name="T46" fmla="*/ 2147483647 w 72"/>
                  <a:gd name="T47" fmla="*/ 2147483647 h 244"/>
                  <a:gd name="T48" fmla="*/ 2147483647 w 72"/>
                  <a:gd name="T49" fmla="*/ 2147483647 h 244"/>
                  <a:gd name="T50" fmla="*/ 2147483647 w 72"/>
                  <a:gd name="T51" fmla="*/ 2147483647 h 244"/>
                  <a:gd name="T52" fmla="*/ 2147483647 w 72"/>
                  <a:gd name="T53" fmla="*/ 2147483647 h 244"/>
                  <a:gd name="T54" fmla="*/ 2147483647 w 72"/>
                  <a:gd name="T55" fmla="*/ 2147483647 h 244"/>
                  <a:gd name="T56" fmla="*/ 2147483647 w 72"/>
                  <a:gd name="T57" fmla="*/ 2147483647 h 244"/>
                  <a:gd name="T58" fmla="*/ 2147483647 w 72"/>
                  <a:gd name="T59" fmla="*/ 2147483647 h 244"/>
                  <a:gd name="T60" fmla="*/ 2147483647 w 72"/>
                  <a:gd name="T61" fmla="*/ 2147483647 h 244"/>
                  <a:gd name="T62" fmla="*/ 2147483647 w 72"/>
                  <a:gd name="T63" fmla="*/ 2147483647 h 244"/>
                  <a:gd name="T64" fmla="*/ 2147483647 w 72"/>
                  <a:gd name="T65" fmla="*/ 2147483647 h 244"/>
                  <a:gd name="T66" fmla="*/ 2147483647 w 72"/>
                  <a:gd name="T67" fmla="*/ 2147483647 h 244"/>
                  <a:gd name="T68" fmla="*/ 2147483647 w 72"/>
                  <a:gd name="T69" fmla="*/ 2147483647 h 244"/>
                  <a:gd name="T70" fmla="*/ 2147483647 w 72"/>
                  <a:gd name="T71" fmla="*/ 2147483647 h 244"/>
                  <a:gd name="T72" fmla="*/ 2147483647 w 72"/>
                  <a:gd name="T73" fmla="*/ 2147483647 h 2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2"/>
                  <a:gd name="T112" fmla="*/ 0 h 244"/>
                  <a:gd name="T113" fmla="*/ 72 w 72"/>
                  <a:gd name="T114" fmla="*/ 244 h 2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2" h="244">
                    <a:moveTo>
                      <a:pt x="36" y="244"/>
                    </a:moveTo>
                    <a:lnTo>
                      <a:pt x="29" y="243"/>
                    </a:lnTo>
                    <a:lnTo>
                      <a:pt x="22" y="242"/>
                    </a:lnTo>
                    <a:lnTo>
                      <a:pt x="16" y="238"/>
                    </a:lnTo>
                    <a:lnTo>
                      <a:pt x="10" y="234"/>
                    </a:lnTo>
                    <a:lnTo>
                      <a:pt x="6" y="228"/>
                    </a:lnTo>
                    <a:lnTo>
                      <a:pt x="2" y="222"/>
                    </a:lnTo>
                    <a:lnTo>
                      <a:pt x="1" y="215"/>
                    </a:lnTo>
                    <a:lnTo>
                      <a:pt x="0" y="208"/>
                    </a:lnTo>
                    <a:lnTo>
                      <a:pt x="0" y="36"/>
                    </a:lnTo>
                    <a:lnTo>
                      <a:pt x="1" y="29"/>
                    </a:lnTo>
                    <a:lnTo>
                      <a:pt x="2" y="22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6" y="6"/>
                    </a:lnTo>
                    <a:lnTo>
                      <a:pt x="22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1"/>
                    </a:lnTo>
                    <a:lnTo>
                      <a:pt x="50" y="2"/>
                    </a:lnTo>
                    <a:lnTo>
                      <a:pt x="55" y="6"/>
                    </a:lnTo>
                    <a:lnTo>
                      <a:pt x="61" y="10"/>
                    </a:lnTo>
                    <a:lnTo>
                      <a:pt x="66" y="16"/>
                    </a:lnTo>
                    <a:lnTo>
                      <a:pt x="69" y="22"/>
                    </a:lnTo>
                    <a:lnTo>
                      <a:pt x="70" y="29"/>
                    </a:lnTo>
                    <a:lnTo>
                      <a:pt x="72" y="36"/>
                    </a:lnTo>
                    <a:lnTo>
                      <a:pt x="72" y="208"/>
                    </a:lnTo>
                    <a:lnTo>
                      <a:pt x="70" y="215"/>
                    </a:lnTo>
                    <a:lnTo>
                      <a:pt x="69" y="222"/>
                    </a:lnTo>
                    <a:lnTo>
                      <a:pt x="66" y="228"/>
                    </a:lnTo>
                    <a:lnTo>
                      <a:pt x="61" y="234"/>
                    </a:lnTo>
                    <a:lnTo>
                      <a:pt x="55" y="238"/>
                    </a:lnTo>
                    <a:lnTo>
                      <a:pt x="50" y="242"/>
                    </a:lnTo>
                    <a:lnTo>
                      <a:pt x="43" y="243"/>
                    </a:lnTo>
                    <a:lnTo>
                      <a:pt x="36" y="244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Freeform 31"/>
              <p:cNvSpPr>
                <a:spLocks/>
              </p:cNvSpPr>
              <p:nvPr/>
            </p:nvSpPr>
            <p:spPr bwMode="auto">
              <a:xfrm>
                <a:off x="2149595" y="1830948"/>
                <a:ext cx="56371" cy="144647"/>
              </a:xfrm>
              <a:custGeom>
                <a:avLst/>
                <a:gdLst>
                  <a:gd name="T0" fmla="*/ 2147483647 w 65"/>
                  <a:gd name="T1" fmla="*/ 2147483647 h 180"/>
                  <a:gd name="T2" fmla="*/ 2147483647 w 65"/>
                  <a:gd name="T3" fmla="*/ 2147483647 h 180"/>
                  <a:gd name="T4" fmla="*/ 2147483647 w 65"/>
                  <a:gd name="T5" fmla="*/ 2147483647 h 180"/>
                  <a:gd name="T6" fmla="*/ 2147483647 w 65"/>
                  <a:gd name="T7" fmla="*/ 2147483647 h 180"/>
                  <a:gd name="T8" fmla="*/ 0 w 65"/>
                  <a:gd name="T9" fmla="*/ 2147483647 h 180"/>
                  <a:gd name="T10" fmla="*/ 0 w 65"/>
                  <a:gd name="T11" fmla="*/ 2147483647 h 180"/>
                  <a:gd name="T12" fmla="*/ 2147483647 w 65"/>
                  <a:gd name="T13" fmla="*/ 2147483647 h 180"/>
                  <a:gd name="T14" fmla="*/ 2147483647 w 65"/>
                  <a:gd name="T15" fmla="*/ 2147483647 h 180"/>
                  <a:gd name="T16" fmla="*/ 2147483647 w 65"/>
                  <a:gd name="T17" fmla="*/ 2147483647 h 180"/>
                  <a:gd name="T18" fmla="*/ 2147483647 w 65"/>
                  <a:gd name="T19" fmla="*/ 0 h 180"/>
                  <a:gd name="T20" fmla="*/ 2147483647 w 65"/>
                  <a:gd name="T21" fmla="*/ 0 h 180"/>
                  <a:gd name="T22" fmla="*/ 2147483647 w 65"/>
                  <a:gd name="T23" fmla="*/ 2147483647 h 180"/>
                  <a:gd name="T24" fmla="*/ 2147483647 w 65"/>
                  <a:gd name="T25" fmla="*/ 2147483647 h 180"/>
                  <a:gd name="T26" fmla="*/ 2147483647 w 65"/>
                  <a:gd name="T27" fmla="*/ 2147483647 h 180"/>
                  <a:gd name="T28" fmla="*/ 2147483647 w 65"/>
                  <a:gd name="T29" fmla="*/ 2147483647 h 180"/>
                  <a:gd name="T30" fmla="*/ 2147483647 w 65"/>
                  <a:gd name="T31" fmla="*/ 2147483647 h 180"/>
                  <a:gd name="T32" fmla="*/ 2147483647 w 65"/>
                  <a:gd name="T33" fmla="*/ 2147483647 h 180"/>
                  <a:gd name="T34" fmla="*/ 2147483647 w 65"/>
                  <a:gd name="T35" fmla="*/ 2147483647 h 180"/>
                  <a:gd name="T36" fmla="*/ 2147483647 w 65"/>
                  <a:gd name="T37" fmla="*/ 2147483647 h 180"/>
                  <a:gd name="T38" fmla="*/ 2147483647 w 65"/>
                  <a:gd name="T39" fmla="*/ 2147483647 h 180"/>
                  <a:gd name="T40" fmla="*/ 2147483647 w 65"/>
                  <a:gd name="T41" fmla="*/ 2147483647 h 18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5"/>
                  <a:gd name="T64" fmla="*/ 0 h 180"/>
                  <a:gd name="T65" fmla="*/ 65 w 65"/>
                  <a:gd name="T66" fmla="*/ 180 h 18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5" h="180">
                    <a:moveTo>
                      <a:pt x="33" y="180"/>
                    </a:moveTo>
                    <a:lnTo>
                      <a:pt x="20" y="178"/>
                    </a:lnTo>
                    <a:lnTo>
                      <a:pt x="10" y="171"/>
                    </a:lnTo>
                    <a:lnTo>
                      <a:pt x="3" y="160"/>
                    </a:lnTo>
                    <a:lnTo>
                      <a:pt x="0" y="148"/>
                    </a:lnTo>
                    <a:lnTo>
                      <a:pt x="0" y="32"/>
                    </a:lnTo>
                    <a:lnTo>
                      <a:pt x="3" y="20"/>
                    </a:lnTo>
                    <a:lnTo>
                      <a:pt x="10" y="9"/>
                    </a:lnTo>
                    <a:lnTo>
                      <a:pt x="20" y="2"/>
                    </a:lnTo>
                    <a:lnTo>
                      <a:pt x="33" y="0"/>
                    </a:lnTo>
                    <a:lnTo>
                      <a:pt x="45" y="2"/>
                    </a:lnTo>
                    <a:lnTo>
                      <a:pt x="56" y="9"/>
                    </a:lnTo>
                    <a:lnTo>
                      <a:pt x="63" y="20"/>
                    </a:lnTo>
                    <a:lnTo>
                      <a:pt x="65" y="32"/>
                    </a:lnTo>
                    <a:lnTo>
                      <a:pt x="65" y="148"/>
                    </a:lnTo>
                    <a:lnTo>
                      <a:pt x="63" y="160"/>
                    </a:lnTo>
                    <a:lnTo>
                      <a:pt x="56" y="171"/>
                    </a:lnTo>
                    <a:lnTo>
                      <a:pt x="45" y="178"/>
                    </a:lnTo>
                    <a:lnTo>
                      <a:pt x="33" y="180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32"/>
              <p:cNvSpPr>
                <a:spLocks/>
              </p:cNvSpPr>
              <p:nvPr/>
            </p:nvSpPr>
            <p:spPr bwMode="auto">
              <a:xfrm>
                <a:off x="1747950" y="2332391"/>
                <a:ext cx="676455" cy="401797"/>
              </a:xfrm>
              <a:custGeom>
                <a:avLst/>
                <a:gdLst>
                  <a:gd name="T0" fmla="*/ 2147483647 w 769"/>
                  <a:gd name="T1" fmla="*/ 2147483647 h 498"/>
                  <a:gd name="T2" fmla="*/ 2147483647 w 769"/>
                  <a:gd name="T3" fmla="*/ 2147483647 h 498"/>
                  <a:gd name="T4" fmla="*/ 2147483647 w 769"/>
                  <a:gd name="T5" fmla="*/ 2147483647 h 498"/>
                  <a:gd name="T6" fmla="*/ 2147483647 w 769"/>
                  <a:gd name="T7" fmla="*/ 2147483647 h 498"/>
                  <a:gd name="T8" fmla="*/ 2147483647 w 769"/>
                  <a:gd name="T9" fmla="*/ 2147483647 h 498"/>
                  <a:gd name="T10" fmla="*/ 2147483647 w 769"/>
                  <a:gd name="T11" fmla="*/ 2147483647 h 498"/>
                  <a:gd name="T12" fmla="*/ 2147483647 w 769"/>
                  <a:gd name="T13" fmla="*/ 2147483647 h 498"/>
                  <a:gd name="T14" fmla="*/ 2147483647 w 769"/>
                  <a:gd name="T15" fmla="*/ 2147483647 h 498"/>
                  <a:gd name="T16" fmla="*/ 2147483647 w 769"/>
                  <a:gd name="T17" fmla="*/ 2147483647 h 498"/>
                  <a:gd name="T18" fmla="*/ 2147483647 w 769"/>
                  <a:gd name="T19" fmla="*/ 2147483647 h 498"/>
                  <a:gd name="T20" fmla="*/ 2147483647 w 769"/>
                  <a:gd name="T21" fmla="*/ 2147483647 h 498"/>
                  <a:gd name="T22" fmla="*/ 2147483647 w 769"/>
                  <a:gd name="T23" fmla="*/ 2147483647 h 498"/>
                  <a:gd name="T24" fmla="*/ 2147483647 w 769"/>
                  <a:gd name="T25" fmla="*/ 2147483647 h 498"/>
                  <a:gd name="T26" fmla="*/ 2147483647 w 769"/>
                  <a:gd name="T27" fmla="*/ 2147483647 h 498"/>
                  <a:gd name="T28" fmla="*/ 2147483647 w 769"/>
                  <a:gd name="T29" fmla="*/ 2147483647 h 498"/>
                  <a:gd name="T30" fmla="*/ 2147483647 w 769"/>
                  <a:gd name="T31" fmla="*/ 2147483647 h 498"/>
                  <a:gd name="T32" fmla="*/ 2147483647 w 769"/>
                  <a:gd name="T33" fmla="*/ 2147483647 h 498"/>
                  <a:gd name="T34" fmla="*/ 2147483647 w 769"/>
                  <a:gd name="T35" fmla="*/ 2147483647 h 498"/>
                  <a:gd name="T36" fmla="*/ 2147483647 w 769"/>
                  <a:gd name="T37" fmla="*/ 2147483647 h 498"/>
                  <a:gd name="T38" fmla="*/ 2147483647 w 769"/>
                  <a:gd name="T39" fmla="*/ 2147483647 h 498"/>
                  <a:gd name="T40" fmla="*/ 2147483647 w 769"/>
                  <a:gd name="T41" fmla="*/ 2147483647 h 498"/>
                  <a:gd name="T42" fmla="*/ 2147483647 w 769"/>
                  <a:gd name="T43" fmla="*/ 2147483647 h 498"/>
                  <a:gd name="T44" fmla="*/ 2147483647 w 769"/>
                  <a:gd name="T45" fmla="*/ 2147483647 h 498"/>
                  <a:gd name="T46" fmla="*/ 2147483647 w 769"/>
                  <a:gd name="T47" fmla="*/ 2147483647 h 498"/>
                  <a:gd name="T48" fmla="*/ 2147483647 w 769"/>
                  <a:gd name="T49" fmla="*/ 2147483647 h 498"/>
                  <a:gd name="T50" fmla="*/ 2147483647 w 769"/>
                  <a:gd name="T51" fmla="*/ 0 h 498"/>
                  <a:gd name="T52" fmla="*/ 2147483647 w 769"/>
                  <a:gd name="T53" fmla="*/ 0 h 498"/>
                  <a:gd name="T54" fmla="*/ 2147483647 w 769"/>
                  <a:gd name="T55" fmla="*/ 2147483647 h 498"/>
                  <a:gd name="T56" fmla="*/ 2147483647 w 769"/>
                  <a:gd name="T57" fmla="*/ 2147483647 h 498"/>
                  <a:gd name="T58" fmla="*/ 2147483647 w 769"/>
                  <a:gd name="T59" fmla="*/ 2147483647 h 498"/>
                  <a:gd name="T60" fmla="*/ 2147483647 w 769"/>
                  <a:gd name="T61" fmla="*/ 2147483647 h 498"/>
                  <a:gd name="T62" fmla="*/ 2147483647 w 769"/>
                  <a:gd name="T63" fmla="*/ 2147483647 h 498"/>
                  <a:gd name="T64" fmla="*/ 2147483647 w 769"/>
                  <a:gd name="T65" fmla="*/ 2147483647 h 498"/>
                  <a:gd name="T66" fmla="*/ 2147483647 w 769"/>
                  <a:gd name="T67" fmla="*/ 2147483647 h 498"/>
                  <a:gd name="T68" fmla="*/ 2147483647 w 769"/>
                  <a:gd name="T69" fmla="*/ 2147483647 h 498"/>
                  <a:gd name="T70" fmla="*/ 2147483647 w 769"/>
                  <a:gd name="T71" fmla="*/ 2147483647 h 498"/>
                  <a:gd name="T72" fmla="*/ 2147483647 w 769"/>
                  <a:gd name="T73" fmla="*/ 2147483647 h 498"/>
                  <a:gd name="T74" fmla="*/ 2147483647 w 769"/>
                  <a:gd name="T75" fmla="*/ 2147483647 h 498"/>
                  <a:gd name="T76" fmla="*/ 2147483647 w 769"/>
                  <a:gd name="T77" fmla="*/ 2147483647 h 498"/>
                  <a:gd name="T78" fmla="*/ 2147483647 w 769"/>
                  <a:gd name="T79" fmla="*/ 2147483647 h 498"/>
                  <a:gd name="T80" fmla="*/ 2147483647 w 769"/>
                  <a:gd name="T81" fmla="*/ 2147483647 h 498"/>
                  <a:gd name="T82" fmla="*/ 2147483647 w 769"/>
                  <a:gd name="T83" fmla="*/ 2147483647 h 498"/>
                  <a:gd name="T84" fmla="*/ 0 w 769"/>
                  <a:gd name="T85" fmla="*/ 2147483647 h 498"/>
                  <a:gd name="T86" fmla="*/ 2147483647 w 769"/>
                  <a:gd name="T87" fmla="*/ 2147483647 h 498"/>
                  <a:gd name="T88" fmla="*/ 2147483647 w 769"/>
                  <a:gd name="T89" fmla="*/ 2147483647 h 498"/>
                  <a:gd name="T90" fmla="*/ 2147483647 w 769"/>
                  <a:gd name="T91" fmla="*/ 2147483647 h 498"/>
                  <a:gd name="T92" fmla="*/ 2147483647 w 769"/>
                  <a:gd name="T93" fmla="*/ 2147483647 h 498"/>
                  <a:gd name="T94" fmla="*/ 2147483647 w 769"/>
                  <a:gd name="T95" fmla="*/ 2147483647 h 498"/>
                  <a:gd name="T96" fmla="*/ 2147483647 w 769"/>
                  <a:gd name="T97" fmla="*/ 2147483647 h 498"/>
                  <a:gd name="T98" fmla="*/ 2147483647 w 769"/>
                  <a:gd name="T99" fmla="*/ 2147483647 h 498"/>
                  <a:gd name="T100" fmla="*/ 2147483647 w 769"/>
                  <a:gd name="T101" fmla="*/ 2147483647 h 49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769"/>
                  <a:gd name="T154" fmla="*/ 0 h 498"/>
                  <a:gd name="T155" fmla="*/ 769 w 769"/>
                  <a:gd name="T156" fmla="*/ 498 h 49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769" h="498">
                    <a:moveTo>
                      <a:pt x="180" y="498"/>
                    </a:moveTo>
                    <a:lnTo>
                      <a:pt x="604" y="494"/>
                    </a:lnTo>
                    <a:lnTo>
                      <a:pt x="637" y="472"/>
                    </a:lnTo>
                    <a:lnTo>
                      <a:pt x="668" y="447"/>
                    </a:lnTo>
                    <a:lnTo>
                      <a:pt x="696" y="420"/>
                    </a:lnTo>
                    <a:lnTo>
                      <a:pt x="720" y="390"/>
                    </a:lnTo>
                    <a:lnTo>
                      <a:pt x="741" y="359"/>
                    </a:lnTo>
                    <a:lnTo>
                      <a:pt x="756" y="326"/>
                    </a:lnTo>
                    <a:lnTo>
                      <a:pt x="765" y="290"/>
                    </a:lnTo>
                    <a:lnTo>
                      <a:pt x="769" y="254"/>
                    </a:lnTo>
                    <a:lnTo>
                      <a:pt x="768" y="235"/>
                    </a:lnTo>
                    <a:lnTo>
                      <a:pt x="765" y="215"/>
                    </a:lnTo>
                    <a:lnTo>
                      <a:pt x="761" y="195"/>
                    </a:lnTo>
                    <a:lnTo>
                      <a:pt x="755" y="177"/>
                    </a:lnTo>
                    <a:lnTo>
                      <a:pt x="747" y="159"/>
                    </a:lnTo>
                    <a:lnTo>
                      <a:pt x="739" y="141"/>
                    </a:lnTo>
                    <a:lnTo>
                      <a:pt x="728" y="124"/>
                    </a:lnTo>
                    <a:lnTo>
                      <a:pt x="717" y="108"/>
                    </a:lnTo>
                    <a:lnTo>
                      <a:pt x="703" y="92"/>
                    </a:lnTo>
                    <a:lnTo>
                      <a:pt x="689" y="76"/>
                    </a:lnTo>
                    <a:lnTo>
                      <a:pt x="674" y="62"/>
                    </a:lnTo>
                    <a:lnTo>
                      <a:pt x="658" y="47"/>
                    </a:lnTo>
                    <a:lnTo>
                      <a:pt x="641" y="34"/>
                    </a:lnTo>
                    <a:lnTo>
                      <a:pt x="622" y="21"/>
                    </a:lnTo>
                    <a:lnTo>
                      <a:pt x="604" y="10"/>
                    </a:lnTo>
                    <a:lnTo>
                      <a:pt x="584" y="0"/>
                    </a:lnTo>
                    <a:lnTo>
                      <a:pt x="188" y="0"/>
                    </a:lnTo>
                    <a:lnTo>
                      <a:pt x="170" y="10"/>
                    </a:lnTo>
                    <a:lnTo>
                      <a:pt x="151" y="21"/>
                    </a:lnTo>
                    <a:lnTo>
                      <a:pt x="134" y="34"/>
                    </a:lnTo>
                    <a:lnTo>
                      <a:pt x="117" y="48"/>
                    </a:lnTo>
                    <a:lnTo>
                      <a:pt x="100" y="62"/>
                    </a:lnTo>
                    <a:lnTo>
                      <a:pt x="85" y="77"/>
                    </a:lnTo>
                    <a:lnTo>
                      <a:pt x="70" y="93"/>
                    </a:lnTo>
                    <a:lnTo>
                      <a:pt x="57" y="109"/>
                    </a:lnTo>
                    <a:lnTo>
                      <a:pt x="45" y="126"/>
                    </a:lnTo>
                    <a:lnTo>
                      <a:pt x="34" y="144"/>
                    </a:lnTo>
                    <a:lnTo>
                      <a:pt x="23" y="161"/>
                    </a:lnTo>
                    <a:lnTo>
                      <a:pt x="15" y="179"/>
                    </a:lnTo>
                    <a:lnTo>
                      <a:pt x="9" y="198"/>
                    </a:lnTo>
                    <a:lnTo>
                      <a:pt x="4" y="216"/>
                    </a:lnTo>
                    <a:lnTo>
                      <a:pt x="1" y="236"/>
                    </a:lnTo>
                    <a:lnTo>
                      <a:pt x="0" y="254"/>
                    </a:lnTo>
                    <a:lnTo>
                      <a:pt x="4" y="294"/>
                    </a:lnTo>
                    <a:lnTo>
                      <a:pt x="13" y="331"/>
                    </a:lnTo>
                    <a:lnTo>
                      <a:pt x="28" y="366"/>
                    </a:lnTo>
                    <a:lnTo>
                      <a:pt x="47" y="398"/>
                    </a:lnTo>
                    <a:lnTo>
                      <a:pt x="74" y="427"/>
                    </a:lnTo>
                    <a:lnTo>
                      <a:pt x="104" y="453"/>
                    </a:lnTo>
                    <a:lnTo>
                      <a:pt x="140" y="478"/>
                    </a:lnTo>
                    <a:lnTo>
                      <a:pt x="180" y="49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Freeform 33"/>
              <p:cNvSpPr>
                <a:spLocks/>
              </p:cNvSpPr>
              <p:nvPr/>
            </p:nvSpPr>
            <p:spPr bwMode="auto">
              <a:xfrm>
                <a:off x="2035090" y="2192565"/>
                <a:ext cx="103935" cy="88396"/>
              </a:xfrm>
              <a:custGeom>
                <a:avLst/>
                <a:gdLst>
                  <a:gd name="T0" fmla="*/ 2147483647 w 120"/>
                  <a:gd name="T1" fmla="*/ 2147483647 h 109"/>
                  <a:gd name="T2" fmla="*/ 2147483647 w 120"/>
                  <a:gd name="T3" fmla="*/ 2147483647 h 109"/>
                  <a:gd name="T4" fmla="*/ 2147483647 w 120"/>
                  <a:gd name="T5" fmla="*/ 2147483647 h 109"/>
                  <a:gd name="T6" fmla="*/ 2147483647 w 120"/>
                  <a:gd name="T7" fmla="*/ 2147483647 h 109"/>
                  <a:gd name="T8" fmla="*/ 2147483647 w 120"/>
                  <a:gd name="T9" fmla="*/ 2147483647 h 109"/>
                  <a:gd name="T10" fmla="*/ 2147483647 w 120"/>
                  <a:gd name="T11" fmla="*/ 2147483647 h 109"/>
                  <a:gd name="T12" fmla="*/ 2147483647 w 120"/>
                  <a:gd name="T13" fmla="*/ 2147483647 h 109"/>
                  <a:gd name="T14" fmla="*/ 2147483647 w 120"/>
                  <a:gd name="T15" fmla="*/ 2147483647 h 109"/>
                  <a:gd name="T16" fmla="*/ 2147483647 w 120"/>
                  <a:gd name="T17" fmla="*/ 2147483647 h 109"/>
                  <a:gd name="T18" fmla="*/ 2147483647 w 120"/>
                  <a:gd name="T19" fmla="*/ 2147483647 h 109"/>
                  <a:gd name="T20" fmla="*/ 2147483647 w 120"/>
                  <a:gd name="T21" fmla="*/ 2147483647 h 109"/>
                  <a:gd name="T22" fmla="*/ 2147483647 w 120"/>
                  <a:gd name="T23" fmla="*/ 2147483647 h 109"/>
                  <a:gd name="T24" fmla="*/ 2147483647 w 120"/>
                  <a:gd name="T25" fmla="*/ 2147483647 h 109"/>
                  <a:gd name="T26" fmla="*/ 2147483647 w 120"/>
                  <a:gd name="T27" fmla="*/ 2147483647 h 109"/>
                  <a:gd name="T28" fmla="*/ 2147483647 w 120"/>
                  <a:gd name="T29" fmla="*/ 2147483647 h 109"/>
                  <a:gd name="T30" fmla="*/ 2147483647 w 120"/>
                  <a:gd name="T31" fmla="*/ 2147483647 h 109"/>
                  <a:gd name="T32" fmla="*/ 2147483647 w 120"/>
                  <a:gd name="T33" fmla="*/ 0 h 109"/>
                  <a:gd name="T34" fmla="*/ 2147483647 w 120"/>
                  <a:gd name="T35" fmla="*/ 2147483647 h 109"/>
                  <a:gd name="T36" fmla="*/ 2147483647 w 120"/>
                  <a:gd name="T37" fmla="*/ 2147483647 h 109"/>
                  <a:gd name="T38" fmla="*/ 2147483647 w 120"/>
                  <a:gd name="T39" fmla="*/ 2147483647 h 109"/>
                  <a:gd name="T40" fmla="*/ 2147483647 w 120"/>
                  <a:gd name="T41" fmla="*/ 2147483647 h 109"/>
                  <a:gd name="T42" fmla="*/ 2147483647 w 120"/>
                  <a:gd name="T43" fmla="*/ 2147483647 h 109"/>
                  <a:gd name="T44" fmla="*/ 2147483647 w 120"/>
                  <a:gd name="T45" fmla="*/ 2147483647 h 109"/>
                  <a:gd name="T46" fmla="*/ 2147483647 w 120"/>
                  <a:gd name="T47" fmla="*/ 2147483647 h 109"/>
                  <a:gd name="T48" fmla="*/ 0 w 120"/>
                  <a:gd name="T49" fmla="*/ 2147483647 h 109"/>
                  <a:gd name="T50" fmla="*/ 2147483647 w 120"/>
                  <a:gd name="T51" fmla="*/ 2147483647 h 109"/>
                  <a:gd name="T52" fmla="*/ 2147483647 w 120"/>
                  <a:gd name="T53" fmla="*/ 2147483647 h 109"/>
                  <a:gd name="T54" fmla="*/ 2147483647 w 120"/>
                  <a:gd name="T55" fmla="*/ 2147483647 h 109"/>
                  <a:gd name="T56" fmla="*/ 2147483647 w 120"/>
                  <a:gd name="T57" fmla="*/ 2147483647 h 109"/>
                  <a:gd name="T58" fmla="*/ 2147483647 w 120"/>
                  <a:gd name="T59" fmla="*/ 2147483647 h 109"/>
                  <a:gd name="T60" fmla="*/ 2147483647 w 120"/>
                  <a:gd name="T61" fmla="*/ 2147483647 h 109"/>
                  <a:gd name="T62" fmla="*/ 2147483647 w 120"/>
                  <a:gd name="T63" fmla="*/ 2147483647 h 109"/>
                  <a:gd name="T64" fmla="*/ 2147483647 w 120"/>
                  <a:gd name="T65" fmla="*/ 2147483647 h 10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0"/>
                  <a:gd name="T100" fmla="*/ 0 h 109"/>
                  <a:gd name="T101" fmla="*/ 120 w 120"/>
                  <a:gd name="T102" fmla="*/ 109 h 10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0" h="109">
                    <a:moveTo>
                      <a:pt x="60" y="109"/>
                    </a:moveTo>
                    <a:lnTo>
                      <a:pt x="73" y="108"/>
                    </a:lnTo>
                    <a:lnTo>
                      <a:pt x="83" y="104"/>
                    </a:lnTo>
                    <a:lnTo>
                      <a:pt x="93" y="100"/>
                    </a:lnTo>
                    <a:lnTo>
                      <a:pt x="103" y="93"/>
                    </a:lnTo>
                    <a:lnTo>
                      <a:pt x="110" y="85"/>
                    </a:lnTo>
                    <a:lnTo>
                      <a:pt x="115" y="76"/>
                    </a:lnTo>
                    <a:lnTo>
                      <a:pt x="119" y="65"/>
                    </a:lnTo>
                    <a:lnTo>
                      <a:pt x="120" y="55"/>
                    </a:lnTo>
                    <a:lnTo>
                      <a:pt x="119" y="43"/>
                    </a:lnTo>
                    <a:lnTo>
                      <a:pt x="115" y="33"/>
                    </a:lnTo>
                    <a:lnTo>
                      <a:pt x="110" y="24"/>
                    </a:lnTo>
                    <a:lnTo>
                      <a:pt x="103" y="16"/>
                    </a:lnTo>
                    <a:lnTo>
                      <a:pt x="93" y="9"/>
                    </a:lnTo>
                    <a:lnTo>
                      <a:pt x="83" y="4"/>
                    </a:lnTo>
                    <a:lnTo>
                      <a:pt x="73" y="1"/>
                    </a:lnTo>
                    <a:lnTo>
                      <a:pt x="60" y="0"/>
                    </a:lnTo>
                    <a:lnTo>
                      <a:pt x="47" y="1"/>
                    </a:lnTo>
                    <a:lnTo>
                      <a:pt x="37" y="4"/>
                    </a:lnTo>
                    <a:lnTo>
                      <a:pt x="27" y="9"/>
                    </a:lnTo>
                    <a:lnTo>
                      <a:pt x="17" y="16"/>
                    </a:lnTo>
                    <a:lnTo>
                      <a:pt x="10" y="24"/>
                    </a:lnTo>
                    <a:lnTo>
                      <a:pt x="5" y="33"/>
                    </a:lnTo>
                    <a:lnTo>
                      <a:pt x="1" y="43"/>
                    </a:lnTo>
                    <a:lnTo>
                      <a:pt x="0" y="55"/>
                    </a:lnTo>
                    <a:lnTo>
                      <a:pt x="1" y="65"/>
                    </a:lnTo>
                    <a:lnTo>
                      <a:pt x="5" y="76"/>
                    </a:lnTo>
                    <a:lnTo>
                      <a:pt x="10" y="85"/>
                    </a:lnTo>
                    <a:lnTo>
                      <a:pt x="17" y="93"/>
                    </a:lnTo>
                    <a:lnTo>
                      <a:pt x="27" y="100"/>
                    </a:lnTo>
                    <a:lnTo>
                      <a:pt x="37" y="104"/>
                    </a:lnTo>
                    <a:lnTo>
                      <a:pt x="47" y="108"/>
                    </a:lnTo>
                    <a:lnTo>
                      <a:pt x="60" y="10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34"/>
              <p:cNvSpPr>
                <a:spLocks/>
              </p:cNvSpPr>
              <p:nvPr/>
            </p:nvSpPr>
            <p:spPr bwMode="auto">
              <a:xfrm>
                <a:off x="2043899" y="2018989"/>
                <a:ext cx="95127" cy="67502"/>
              </a:xfrm>
              <a:custGeom>
                <a:avLst/>
                <a:gdLst>
                  <a:gd name="T0" fmla="*/ 2147483647 w 109"/>
                  <a:gd name="T1" fmla="*/ 2147483647 h 84"/>
                  <a:gd name="T2" fmla="*/ 2147483647 w 109"/>
                  <a:gd name="T3" fmla="*/ 2147483647 h 84"/>
                  <a:gd name="T4" fmla="*/ 2147483647 w 109"/>
                  <a:gd name="T5" fmla="*/ 2147483647 h 84"/>
                  <a:gd name="T6" fmla="*/ 2147483647 w 109"/>
                  <a:gd name="T7" fmla="*/ 2147483647 h 84"/>
                  <a:gd name="T8" fmla="*/ 2147483647 w 109"/>
                  <a:gd name="T9" fmla="*/ 2147483647 h 84"/>
                  <a:gd name="T10" fmla="*/ 2147483647 w 109"/>
                  <a:gd name="T11" fmla="*/ 2147483647 h 84"/>
                  <a:gd name="T12" fmla="*/ 2147483647 w 109"/>
                  <a:gd name="T13" fmla="*/ 2147483647 h 84"/>
                  <a:gd name="T14" fmla="*/ 2147483647 w 109"/>
                  <a:gd name="T15" fmla="*/ 2147483647 h 84"/>
                  <a:gd name="T16" fmla="*/ 2147483647 w 109"/>
                  <a:gd name="T17" fmla="*/ 0 h 84"/>
                  <a:gd name="T18" fmla="*/ 2147483647 w 109"/>
                  <a:gd name="T19" fmla="*/ 2147483647 h 84"/>
                  <a:gd name="T20" fmla="*/ 2147483647 w 109"/>
                  <a:gd name="T21" fmla="*/ 2147483647 h 84"/>
                  <a:gd name="T22" fmla="*/ 2147483647 w 109"/>
                  <a:gd name="T23" fmla="*/ 2147483647 h 84"/>
                  <a:gd name="T24" fmla="*/ 2147483647 w 109"/>
                  <a:gd name="T25" fmla="*/ 2147483647 h 84"/>
                  <a:gd name="T26" fmla="*/ 2147483647 w 109"/>
                  <a:gd name="T27" fmla="*/ 2147483647 h 84"/>
                  <a:gd name="T28" fmla="*/ 0 w 109"/>
                  <a:gd name="T29" fmla="*/ 2147483647 h 84"/>
                  <a:gd name="T30" fmla="*/ 0 w 109"/>
                  <a:gd name="T31" fmla="*/ 2147483647 h 84"/>
                  <a:gd name="T32" fmla="*/ 0 w 109"/>
                  <a:gd name="T33" fmla="*/ 2147483647 h 84"/>
                  <a:gd name="T34" fmla="*/ 2147483647 w 109"/>
                  <a:gd name="T35" fmla="*/ 2147483647 h 8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9"/>
                  <a:gd name="T55" fmla="*/ 0 h 84"/>
                  <a:gd name="T56" fmla="*/ 109 w 109"/>
                  <a:gd name="T57" fmla="*/ 84 h 8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9" h="84">
                    <a:moveTo>
                      <a:pt x="109" y="84"/>
                    </a:moveTo>
                    <a:lnTo>
                      <a:pt x="109" y="73"/>
                    </a:lnTo>
                    <a:lnTo>
                      <a:pt x="109" y="59"/>
                    </a:lnTo>
                    <a:lnTo>
                      <a:pt x="106" y="45"/>
                    </a:lnTo>
                    <a:lnTo>
                      <a:pt x="103" y="31"/>
                    </a:lnTo>
                    <a:lnTo>
                      <a:pt x="96" y="18"/>
                    </a:lnTo>
                    <a:lnTo>
                      <a:pt x="87" y="8"/>
                    </a:lnTo>
                    <a:lnTo>
                      <a:pt x="73" y="2"/>
                    </a:lnTo>
                    <a:lnTo>
                      <a:pt x="55" y="0"/>
                    </a:lnTo>
                    <a:lnTo>
                      <a:pt x="34" y="3"/>
                    </a:lnTo>
                    <a:lnTo>
                      <a:pt x="20" y="10"/>
                    </a:lnTo>
                    <a:lnTo>
                      <a:pt x="10" y="21"/>
                    </a:lnTo>
                    <a:lnTo>
                      <a:pt x="4" y="32"/>
                    </a:lnTo>
                    <a:lnTo>
                      <a:pt x="2" y="46"/>
                    </a:lnTo>
                    <a:lnTo>
                      <a:pt x="0" y="60"/>
                    </a:lnTo>
                    <a:lnTo>
                      <a:pt x="0" y="73"/>
                    </a:lnTo>
                    <a:lnTo>
                      <a:pt x="0" y="84"/>
                    </a:lnTo>
                    <a:lnTo>
                      <a:pt x="109" y="84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35"/>
              <p:cNvSpPr>
                <a:spLocks/>
              </p:cNvSpPr>
              <p:nvPr/>
            </p:nvSpPr>
            <p:spPr bwMode="auto">
              <a:xfrm>
                <a:off x="1964626" y="2388642"/>
                <a:ext cx="63418" cy="196077"/>
              </a:xfrm>
              <a:custGeom>
                <a:avLst/>
                <a:gdLst>
                  <a:gd name="T0" fmla="*/ 2147483647 w 71"/>
                  <a:gd name="T1" fmla="*/ 2147483647 h 244"/>
                  <a:gd name="T2" fmla="*/ 2147483647 w 71"/>
                  <a:gd name="T3" fmla="*/ 2147483647 h 244"/>
                  <a:gd name="T4" fmla="*/ 2147483647 w 71"/>
                  <a:gd name="T5" fmla="*/ 2147483647 h 244"/>
                  <a:gd name="T6" fmla="*/ 2147483647 w 71"/>
                  <a:gd name="T7" fmla="*/ 2147483647 h 244"/>
                  <a:gd name="T8" fmla="*/ 2147483647 w 71"/>
                  <a:gd name="T9" fmla="*/ 2147483647 h 244"/>
                  <a:gd name="T10" fmla="*/ 2147483647 w 71"/>
                  <a:gd name="T11" fmla="*/ 2147483647 h 244"/>
                  <a:gd name="T12" fmla="*/ 2147483647 w 71"/>
                  <a:gd name="T13" fmla="*/ 2147483647 h 244"/>
                  <a:gd name="T14" fmla="*/ 2147483647 w 71"/>
                  <a:gd name="T15" fmla="*/ 2147483647 h 244"/>
                  <a:gd name="T16" fmla="*/ 0 w 71"/>
                  <a:gd name="T17" fmla="*/ 2147483647 h 244"/>
                  <a:gd name="T18" fmla="*/ 0 w 71"/>
                  <a:gd name="T19" fmla="*/ 2147483647 h 244"/>
                  <a:gd name="T20" fmla="*/ 2147483647 w 71"/>
                  <a:gd name="T21" fmla="*/ 2147483647 h 244"/>
                  <a:gd name="T22" fmla="*/ 2147483647 w 71"/>
                  <a:gd name="T23" fmla="*/ 2147483647 h 244"/>
                  <a:gd name="T24" fmla="*/ 2147483647 w 71"/>
                  <a:gd name="T25" fmla="*/ 2147483647 h 244"/>
                  <a:gd name="T26" fmla="*/ 2147483647 w 71"/>
                  <a:gd name="T27" fmla="*/ 2147483647 h 244"/>
                  <a:gd name="T28" fmla="*/ 2147483647 w 71"/>
                  <a:gd name="T29" fmla="*/ 2147483647 h 244"/>
                  <a:gd name="T30" fmla="*/ 2147483647 w 71"/>
                  <a:gd name="T31" fmla="*/ 2147483647 h 244"/>
                  <a:gd name="T32" fmla="*/ 2147483647 w 71"/>
                  <a:gd name="T33" fmla="*/ 2147483647 h 244"/>
                  <a:gd name="T34" fmla="*/ 2147483647 w 71"/>
                  <a:gd name="T35" fmla="*/ 0 h 244"/>
                  <a:gd name="T36" fmla="*/ 2147483647 w 71"/>
                  <a:gd name="T37" fmla="*/ 0 h 244"/>
                  <a:gd name="T38" fmla="*/ 2147483647 w 71"/>
                  <a:gd name="T39" fmla="*/ 2147483647 h 244"/>
                  <a:gd name="T40" fmla="*/ 2147483647 w 71"/>
                  <a:gd name="T41" fmla="*/ 2147483647 h 244"/>
                  <a:gd name="T42" fmla="*/ 2147483647 w 71"/>
                  <a:gd name="T43" fmla="*/ 2147483647 h 244"/>
                  <a:gd name="T44" fmla="*/ 2147483647 w 71"/>
                  <a:gd name="T45" fmla="*/ 2147483647 h 244"/>
                  <a:gd name="T46" fmla="*/ 2147483647 w 71"/>
                  <a:gd name="T47" fmla="*/ 2147483647 h 244"/>
                  <a:gd name="T48" fmla="*/ 2147483647 w 71"/>
                  <a:gd name="T49" fmla="*/ 2147483647 h 244"/>
                  <a:gd name="T50" fmla="*/ 2147483647 w 71"/>
                  <a:gd name="T51" fmla="*/ 2147483647 h 244"/>
                  <a:gd name="T52" fmla="*/ 2147483647 w 71"/>
                  <a:gd name="T53" fmla="*/ 2147483647 h 244"/>
                  <a:gd name="T54" fmla="*/ 2147483647 w 71"/>
                  <a:gd name="T55" fmla="*/ 2147483647 h 244"/>
                  <a:gd name="T56" fmla="*/ 2147483647 w 71"/>
                  <a:gd name="T57" fmla="*/ 2147483647 h 244"/>
                  <a:gd name="T58" fmla="*/ 2147483647 w 71"/>
                  <a:gd name="T59" fmla="*/ 2147483647 h 244"/>
                  <a:gd name="T60" fmla="*/ 2147483647 w 71"/>
                  <a:gd name="T61" fmla="*/ 2147483647 h 244"/>
                  <a:gd name="T62" fmla="*/ 2147483647 w 71"/>
                  <a:gd name="T63" fmla="*/ 2147483647 h 244"/>
                  <a:gd name="T64" fmla="*/ 2147483647 w 71"/>
                  <a:gd name="T65" fmla="*/ 2147483647 h 244"/>
                  <a:gd name="T66" fmla="*/ 2147483647 w 71"/>
                  <a:gd name="T67" fmla="*/ 2147483647 h 244"/>
                  <a:gd name="T68" fmla="*/ 2147483647 w 71"/>
                  <a:gd name="T69" fmla="*/ 2147483647 h 244"/>
                  <a:gd name="T70" fmla="*/ 2147483647 w 71"/>
                  <a:gd name="T71" fmla="*/ 2147483647 h 244"/>
                  <a:gd name="T72" fmla="*/ 2147483647 w 71"/>
                  <a:gd name="T73" fmla="*/ 2147483647 h 2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1"/>
                  <a:gd name="T112" fmla="*/ 0 h 244"/>
                  <a:gd name="T113" fmla="*/ 71 w 71"/>
                  <a:gd name="T114" fmla="*/ 244 h 2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1" h="244">
                    <a:moveTo>
                      <a:pt x="35" y="244"/>
                    </a:moveTo>
                    <a:lnTo>
                      <a:pt x="29" y="243"/>
                    </a:lnTo>
                    <a:lnTo>
                      <a:pt x="22" y="242"/>
                    </a:lnTo>
                    <a:lnTo>
                      <a:pt x="16" y="238"/>
                    </a:lnTo>
                    <a:lnTo>
                      <a:pt x="10" y="234"/>
                    </a:lnTo>
                    <a:lnTo>
                      <a:pt x="6" y="228"/>
                    </a:lnTo>
                    <a:lnTo>
                      <a:pt x="2" y="222"/>
                    </a:lnTo>
                    <a:lnTo>
                      <a:pt x="1" y="215"/>
                    </a:lnTo>
                    <a:lnTo>
                      <a:pt x="0" y="207"/>
                    </a:lnTo>
                    <a:lnTo>
                      <a:pt x="0" y="35"/>
                    </a:lnTo>
                    <a:lnTo>
                      <a:pt x="1" y="28"/>
                    </a:lnTo>
                    <a:lnTo>
                      <a:pt x="2" y="22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6" y="5"/>
                    </a:lnTo>
                    <a:lnTo>
                      <a:pt x="22" y="2"/>
                    </a:lnTo>
                    <a:lnTo>
                      <a:pt x="29" y="1"/>
                    </a:lnTo>
                    <a:lnTo>
                      <a:pt x="35" y="0"/>
                    </a:lnTo>
                    <a:lnTo>
                      <a:pt x="42" y="1"/>
                    </a:lnTo>
                    <a:lnTo>
                      <a:pt x="49" y="2"/>
                    </a:lnTo>
                    <a:lnTo>
                      <a:pt x="55" y="5"/>
                    </a:lnTo>
                    <a:lnTo>
                      <a:pt x="61" y="10"/>
                    </a:lnTo>
                    <a:lnTo>
                      <a:pt x="65" y="16"/>
                    </a:lnTo>
                    <a:lnTo>
                      <a:pt x="69" y="22"/>
                    </a:lnTo>
                    <a:lnTo>
                      <a:pt x="70" y="28"/>
                    </a:lnTo>
                    <a:lnTo>
                      <a:pt x="71" y="35"/>
                    </a:lnTo>
                    <a:lnTo>
                      <a:pt x="71" y="207"/>
                    </a:lnTo>
                    <a:lnTo>
                      <a:pt x="70" y="215"/>
                    </a:lnTo>
                    <a:lnTo>
                      <a:pt x="69" y="222"/>
                    </a:lnTo>
                    <a:lnTo>
                      <a:pt x="65" y="228"/>
                    </a:lnTo>
                    <a:lnTo>
                      <a:pt x="61" y="234"/>
                    </a:lnTo>
                    <a:lnTo>
                      <a:pt x="55" y="238"/>
                    </a:lnTo>
                    <a:lnTo>
                      <a:pt x="49" y="242"/>
                    </a:lnTo>
                    <a:lnTo>
                      <a:pt x="42" y="243"/>
                    </a:lnTo>
                    <a:lnTo>
                      <a:pt x="35" y="244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36"/>
              <p:cNvSpPr>
                <a:spLocks/>
              </p:cNvSpPr>
              <p:nvPr/>
            </p:nvSpPr>
            <p:spPr bwMode="auto">
              <a:xfrm>
                <a:off x="2149597" y="2414357"/>
                <a:ext cx="56370" cy="143039"/>
              </a:xfrm>
              <a:custGeom>
                <a:avLst/>
                <a:gdLst>
                  <a:gd name="T0" fmla="*/ 2147483647 w 65"/>
                  <a:gd name="T1" fmla="*/ 2147483647 h 178"/>
                  <a:gd name="T2" fmla="*/ 2147483647 w 65"/>
                  <a:gd name="T3" fmla="*/ 2147483647 h 178"/>
                  <a:gd name="T4" fmla="*/ 2147483647 w 65"/>
                  <a:gd name="T5" fmla="*/ 2147483647 h 178"/>
                  <a:gd name="T6" fmla="*/ 2147483647 w 65"/>
                  <a:gd name="T7" fmla="*/ 2147483647 h 178"/>
                  <a:gd name="T8" fmla="*/ 0 w 65"/>
                  <a:gd name="T9" fmla="*/ 2147483647 h 178"/>
                  <a:gd name="T10" fmla="*/ 0 w 65"/>
                  <a:gd name="T11" fmla="*/ 2147483647 h 178"/>
                  <a:gd name="T12" fmla="*/ 2147483647 w 65"/>
                  <a:gd name="T13" fmla="*/ 2147483647 h 178"/>
                  <a:gd name="T14" fmla="*/ 2147483647 w 65"/>
                  <a:gd name="T15" fmla="*/ 2147483647 h 178"/>
                  <a:gd name="T16" fmla="*/ 2147483647 w 65"/>
                  <a:gd name="T17" fmla="*/ 2147483647 h 178"/>
                  <a:gd name="T18" fmla="*/ 2147483647 w 65"/>
                  <a:gd name="T19" fmla="*/ 0 h 178"/>
                  <a:gd name="T20" fmla="*/ 2147483647 w 65"/>
                  <a:gd name="T21" fmla="*/ 0 h 178"/>
                  <a:gd name="T22" fmla="*/ 2147483647 w 65"/>
                  <a:gd name="T23" fmla="*/ 2147483647 h 178"/>
                  <a:gd name="T24" fmla="*/ 2147483647 w 65"/>
                  <a:gd name="T25" fmla="*/ 2147483647 h 178"/>
                  <a:gd name="T26" fmla="*/ 2147483647 w 65"/>
                  <a:gd name="T27" fmla="*/ 2147483647 h 178"/>
                  <a:gd name="T28" fmla="*/ 2147483647 w 65"/>
                  <a:gd name="T29" fmla="*/ 2147483647 h 178"/>
                  <a:gd name="T30" fmla="*/ 2147483647 w 65"/>
                  <a:gd name="T31" fmla="*/ 2147483647 h 178"/>
                  <a:gd name="T32" fmla="*/ 2147483647 w 65"/>
                  <a:gd name="T33" fmla="*/ 2147483647 h 178"/>
                  <a:gd name="T34" fmla="*/ 2147483647 w 65"/>
                  <a:gd name="T35" fmla="*/ 2147483647 h 178"/>
                  <a:gd name="T36" fmla="*/ 2147483647 w 65"/>
                  <a:gd name="T37" fmla="*/ 2147483647 h 178"/>
                  <a:gd name="T38" fmla="*/ 2147483647 w 65"/>
                  <a:gd name="T39" fmla="*/ 2147483647 h 178"/>
                  <a:gd name="T40" fmla="*/ 2147483647 w 65"/>
                  <a:gd name="T41" fmla="*/ 2147483647 h 17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5"/>
                  <a:gd name="T64" fmla="*/ 0 h 178"/>
                  <a:gd name="T65" fmla="*/ 65 w 65"/>
                  <a:gd name="T66" fmla="*/ 178 h 17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5" h="178">
                    <a:moveTo>
                      <a:pt x="33" y="178"/>
                    </a:moveTo>
                    <a:lnTo>
                      <a:pt x="20" y="176"/>
                    </a:lnTo>
                    <a:lnTo>
                      <a:pt x="10" y="169"/>
                    </a:lnTo>
                    <a:lnTo>
                      <a:pt x="3" y="159"/>
                    </a:lnTo>
                    <a:lnTo>
                      <a:pt x="0" y="146"/>
                    </a:lnTo>
                    <a:lnTo>
                      <a:pt x="0" y="32"/>
                    </a:lnTo>
                    <a:lnTo>
                      <a:pt x="3" y="20"/>
                    </a:lnTo>
                    <a:lnTo>
                      <a:pt x="10" y="9"/>
                    </a:lnTo>
                    <a:lnTo>
                      <a:pt x="20" y="2"/>
                    </a:lnTo>
                    <a:lnTo>
                      <a:pt x="33" y="0"/>
                    </a:lnTo>
                    <a:lnTo>
                      <a:pt x="45" y="2"/>
                    </a:lnTo>
                    <a:lnTo>
                      <a:pt x="56" y="9"/>
                    </a:lnTo>
                    <a:lnTo>
                      <a:pt x="63" y="20"/>
                    </a:lnTo>
                    <a:lnTo>
                      <a:pt x="65" y="32"/>
                    </a:lnTo>
                    <a:lnTo>
                      <a:pt x="65" y="146"/>
                    </a:lnTo>
                    <a:lnTo>
                      <a:pt x="63" y="159"/>
                    </a:lnTo>
                    <a:lnTo>
                      <a:pt x="56" y="169"/>
                    </a:lnTo>
                    <a:lnTo>
                      <a:pt x="45" y="176"/>
                    </a:lnTo>
                    <a:lnTo>
                      <a:pt x="33" y="178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37"/>
              <p:cNvSpPr>
                <a:spLocks/>
              </p:cNvSpPr>
              <p:nvPr/>
            </p:nvSpPr>
            <p:spPr bwMode="auto">
              <a:xfrm>
                <a:off x="2042137" y="2600790"/>
                <a:ext cx="95127" cy="69110"/>
              </a:xfrm>
              <a:custGeom>
                <a:avLst/>
                <a:gdLst>
                  <a:gd name="T0" fmla="*/ 2147483647 w 109"/>
                  <a:gd name="T1" fmla="*/ 2147483647 h 85"/>
                  <a:gd name="T2" fmla="*/ 2147483647 w 109"/>
                  <a:gd name="T3" fmla="*/ 2147483647 h 85"/>
                  <a:gd name="T4" fmla="*/ 2147483647 w 109"/>
                  <a:gd name="T5" fmla="*/ 2147483647 h 85"/>
                  <a:gd name="T6" fmla="*/ 2147483647 w 109"/>
                  <a:gd name="T7" fmla="*/ 2147483647 h 85"/>
                  <a:gd name="T8" fmla="*/ 2147483647 w 109"/>
                  <a:gd name="T9" fmla="*/ 2147483647 h 85"/>
                  <a:gd name="T10" fmla="*/ 2147483647 w 109"/>
                  <a:gd name="T11" fmla="*/ 2147483647 h 85"/>
                  <a:gd name="T12" fmla="*/ 2147483647 w 109"/>
                  <a:gd name="T13" fmla="*/ 2147483647 h 85"/>
                  <a:gd name="T14" fmla="*/ 2147483647 w 109"/>
                  <a:gd name="T15" fmla="*/ 2147483647 h 85"/>
                  <a:gd name="T16" fmla="*/ 2147483647 w 109"/>
                  <a:gd name="T17" fmla="*/ 0 h 85"/>
                  <a:gd name="T18" fmla="*/ 2147483647 w 109"/>
                  <a:gd name="T19" fmla="*/ 2147483647 h 85"/>
                  <a:gd name="T20" fmla="*/ 2147483647 w 109"/>
                  <a:gd name="T21" fmla="*/ 2147483647 h 85"/>
                  <a:gd name="T22" fmla="*/ 2147483647 w 109"/>
                  <a:gd name="T23" fmla="*/ 2147483647 h 85"/>
                  <a:gd name="T24" fmla="*/ 2147483647 w 109"/>
                  <a:gd name="T25" fmla="*/ 2147483647 h 85"/>
                  <a:gd name="T26" fmla="*/ 2147483647 w 109"/>
                  <a:gd name="T27" fmla="*/ 2147483647 h 85"/>
                  <a:gd name="T28" fmla="*/ 0 w 109"/>
                  <a:gd name="T29" fmla="*/ 2147483647 h 85"/>
                  <a:gd name="T30" fmla="*/ 0 w 109"/>
                  <a:gd name="T31" fmla="*/ 2147483647 h 85"/>
                  <a:gd name="T32" fmla="*/ 0 w 109"/>
                  <a:gd name="T33" fmla="*/ 2147483647 h 85"/>
                  <a:gd name="T34" fmla="*/ 2147483647 w 109"/>
                  <a:gd name="T35" fmla="*/ 2147483647 h 8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9"/>
                  <a:gd name="T55" fmla="*/ 0 h 85"/>
                  <a:gd name="T56" fmla="*/ 109 w 109"/>
                  <a:gd name="T57" fmla="*/ 85 h 8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9" h="85">
                    <a:moveTo>
                      <a:pt x="109" y="85"/>
                    </a:moveTo>
                    <a:lnTo>
                      <a:pt x="109" y="73"/>
                    </a:lnTo>
                    <a:lnTo>
                      <a:pt x="107" y="60"/>
                    </a:lnTo>
                    <a:lnTo>
                      <a:pt x="106" y="46"/>
                    </a:lnTo>
                    <a:lnTo>
                      <a:pt x="103" y="31"/>
                    </a:lnTo>
                    <a:lnTo>
                      <a:pt x="96" y="18"/>
                    </a:lnTo>
                    <a:lnTo>
                      <a:pt x="87" y="8"/>
                    </a:lnTo>
                    <a:lnTo>
                      <a:pt x="73" y="2"/>
                    </a:lnTo>
                    <a:lnTo>
                      <a:pt x="54" y="0"/>
                    </a:lnTo>
                    <a:lnTo>
                      <a:pt x="34" y="3"/>
                    </a:lnTo>
                    <a:lnTo>
                      <a:pt x="20" y="10"/>
                    </a:lnTo>
                    <a:lnTo>
                      <a:pt x="10" y="20"/>
                    </a:lnTo>
                    <a:lnTo>
                      <a:pt x="4" y="33"/>
                    </a:lnTo>
                    <a:lnTo>
                      <a:pt x="1" y="47"/>
                    </a:lnTo>
                    <a:lnTo>
                      <a:pt x="0" y="61"/>
                    </a:lnTo>
                    <a:lnTo>
                      <a:pt x="0" y="73"/>
                    </a:lnTo>
                    <a:lnTo>
                      <a:pt x="0" y="85"/>
                    </a:lnTo>
                    <a:lnTo>
                      <a:pt x="109" y="85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70" name="Picture 38" descr="C:\Users\mike\AppData\Local\Microsoft\Windows\Temporary Internet Files\Content.IE5\L18YUVDD\MCj0339102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9838" y="2392362"/>
            <a:ext cx="461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1" name="Group 138"/>
          <p:cNvGrpSpPr>
            <a:grpSpLocks/>
          </p:cNvGrpSpPr>
          <p:nvPr/>
        </p:nvGrpSpPr>
        <p:grpSpPr bwMode="auto">
          <a:xfrm>
            <a:off x="1987550" y="5449887"/>
            <a:ext cx="457200" cy="446088"/>
            <a:chOff x="3722426" y="5089478"/>
            <a:chExt cx="457200" cy="446088"/>
          </a:xfrm>
        </p:grpSpPr>
        <p:sp>
          <p:nvSpPr>
            <p:cNvPr id="172" name="AutoShape 10"/>
            <p:cNvSpPr>
              <a:spLocks noChangeAspect="1" noChangeArrowheads="1" noTextEdit="1"/>
            </p:cNvSpPr>
            <p:nvPr/>
          </p:nvSpPr>
          <p:spPr bwMode="auto">
            <a:xfrm>
              <a:off x="3722426" y="5089478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2"/>
            <p:cNvSpPr>
              <a:spLocks/>
            </p:cNvSpPr>
            <p:nvPr/>
          </p:nvSpPr>
          <p:spPr bwMode="auto">
            <a:xfrm>
              <a:off x="3722426" y="5089478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3"/>
            <p:cNvSpPr>
              <a:spLocks/>
            </p:cNvSpPr>
            <p:nvPr/>
          </p:nvSpPr>
          <p:spPr bwMode="auto">
            <a:xfrm>
              <a:off x="3746457" y="5112972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4"/>
            <p:cNvSpPr>
              <a:spLocks/>
            </p:cNvSpPr>
            <p:nvPr/>
          </p:nvSpPr>
          <p:spPr bwMode="auto">
            <a:xfrm>
              <a:off x="3756932" y="5123816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6" name="Group 137"/>
            <p:cNvGrpSpPr>
              <a:grpSpLocks/>
            </p:cNvGrpSpPr>
            <p:nvPr/>
          </p:nvGrpSpPr>
          <p:grpSpPr bwMode="auto">
            <a:xfrm>
              <a:off x="3758158" y="5131557"/>
              <a:ext cx="390762" cy="382137"/>
              <a:chOff x="1670050" y="4298950"/>
              <a:chExt cx="1411288" cy="882650"/>
            </a:xfrm>
          </p:grpSpPr>
          <p:sp>
            <p:nvSpPr>
              <p:cNvPr id="177" name="AutoShape 41"/>
              <p:cNvSpPr>
                <a:spLocks noChangeAspect="1" noChangeArrowheads="1" noTextEdit="1"/>
              </p:cNvSpPr>
              <p:nvPr/>
            </p:nvSpPr>
            <p:spPr bwMode="auto">
              <a:xfrm>
                <a:off x="1670050" y="4298950"/>
                <a:ext cx="1411288" cy="882650"/>
              </a:xfrm>
              <a:prstGeom prst="rect">
                <a:avLst/>
              </a:prstGeom>
              <a:solidFill>
                <a:srgbClr val="8CD8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43"/>
              <p:cNvSpPr>
                <a:spLocks/>
              </p:cNvSpPr>
              <p:nvPr/>
            </p:nvSpPr>
            <p:spPr bwMode="auto">
              <a:xfrm>
                <a:off x="1670050" y="4298950"/>
                <a:ext cx="1411288" cy="882650"/>
              </a:xfrm>
              <a:custGeom>
                <a:avLst/>
                <a:gdLst>
                  <a:gd name="T0" fmla="*/ 2147483647 w 889"/>
                  <a:gd name="T1" fmla="*/ 2147483647 h 556"/>
                  <a:gd name="T2" fmla="*/ 2147483647 w 889"/>
                  <a:gd name="T3" fmla="*/ 2147483647 h 556"/>
                  <a:gd name="T4" fmla="*/ 2147483647 w 889"/>
                  <a:gd name="T5" fmla="*/ 2147483647 h 556"/>
                  <a:gd name="T6" fmla="*/ 2147483647 w 889"/>
                  <a:gd name="T7" fmla="*/ 2147483647 h 556"/>
                  <a:gd name="T8" fmla="*/ 2147483647 w 889"/>
                  <a:gd name="T9" fmla="*/ 2147483647 h 556"/>
                  <a:gd name="T10" fmla="*/ 2147483647 w 889"/>
                  <a:gd name="T11" fmla="*/ 2147483647 h 556"/>
                  <a:gd name="T12" fmla="*/ 2147483647 w 889"/>
                  <a:gd name="T13" fmla="*/ 2147483647 h 556"/>
                  <a:gd name="T14" fmla="*/ 2147483647 w 889"/>
                  <a:gd name="T15" fmla="*/ 2147483647 h 556"/>
                  <a:gd name="T16" fmla="*/ 2147483647 w 889"/>
                  <a:gd name="T17" fmla="*/ 2147483647 h 556"/>
                  <a:gd name="T18" fmla="*/ 2147483647 w 889"/>
                  <a:gd name="T19" fmla="*/ 2147483647 h 556"/>
                  <a:gd name="T20" fmla="*/ 2147483647 w 889"/>
                  <a:gd name="T21" fmla="*/ 2147483647 h 556"/>
                  <a:gd name="T22" fmla="*/ 2147483647 w 889"/>
                  <a:gd name="T23" fmla="*/ 2147483647 h 556"/>
                  <a:gd name="T24" fmla="*/ 2147483647 w 889"/>
                  <a:gd name="T25" fmla="*/ 2147483647 h 556"/>
                  <a:gd name="T26" fmla="*/ 2147483647 w 889"/>
                  <a:gd name="T27" fmla="*/ 2147483647 h 556"/>
                  <a:gd name="T28" fmla="*/ 2147483647 w 889"/>
                  <a:gd name="T29" fmla="*/ 2147483647 h 556"/>
                  <a:gd name="T30" fmla="*/ 2147483647 w 889"/>
                  <a:gd name="T31" fmla="*/ 2147483647 h 556"/>
                  <a:gd name="T32" fmla="*/ 2147483647 w 889"/>
                  <a:gd name="T33" fmla="*/ 2147483647 h 556"/>
                  <a:gd name="T34" fmla="*/ 2147483647 w 889"/>
                  <a:gd name="T35" fmla="*/ 2147483647 h 556"/>
                  <a:gd name="T36" fmla="*/ 2147483647 w 889"/>
                  <a:gd name="T37" fmla="*/ 2147483647 h 556"/>
                  <a:gd name="T38" fmla="*/ 2147483647 w 889"/>
                  <a:gd name="T39" fmla="*/ 0 h 556"/>
                  <a:gd name="T40" fmla="*/ 2147483647 w 889"/>
                  <a:gd name="T41" fmla="*/ 0 h 556"/>
                  <a:gd name="T42" fmla="*/ 2147483647 w 889"/>
                  <a:gd name="T43" fmla="*/ 0 h 556"/>
                  <a:gd name="T44" fmla="*/ 2147483647 w 889"/>
                  <a:gd name="T45" fmla="*/ 2147483647 h 556"/>
                  <a:gd name="T46" fmla="*/ 2147483647 w 889"/>
                  <a:gd name="T47" fmla="*/ 2147483647 h 556"/>
                  <a:gd name="T48" fmla="*/ 2147483647 w 889"/>
                  <a:gd name="T49" fmla="*/ 2147483647 h 556"/>
                  <a:gd name="T50" fmla="*/ 2147483647 w 889"/>
                  <a:gd name="T51" fmla="*/ 2147483647 h 556"/>
                  <a:gd name="T52" fmla="*/ 2147483647 w 889"/>
                  <a:gd name="T53" fmla="*/ 2147483647 h 556"/>
                  <a:gd name="T54" fmla="*/ 2147483647 w 889"/>
                  <a:gd name="T55" fmla="*/ 2147483647 h 556"/>
                  <a:gd name="T56" fmla="*/ 2147483647 w 889"/>
                  <a:gd name="T57" fmla="*/ 2147483647 h 556"/>
                  <a:gd name="T58" fmla="*/ 0 w 889"/>
                  <a:gd name="T59" fmla="*/ 2147483647 h 556"/>
                  <a:gd name="T60" fmla="*/ 0 w 889"/>
                  <a:gd name="T61" fmla="*/ 2147483647 h 556"/>
                  <a:gd name="T62" fmla="*/ 0 w 889"/>
                  <a:gd name="T63" fmla="*/ 2147483647 h 556"/>
                  <a:gd name="T64" fmla="*/ 2147483647 w 889"/>
                  <a:gd name="T65" fmla="*/ 2147483647 h 556"/>
                  <a:gd name="T66" fmla="*/ 2147483647 w 889"/>
                  <a:gd name="T67" fmla="*/ 2147483647 h 556"/>
                  <a:gd name="T68" fmla="*/ 2147483647 w 889"/>
                  <a:gd name="T69" fmla="*/ 2147483647 h 556"/>
                  <a:gd name="T70" fmla="*/ 2147483647 w 889"/>
                  <a:gd name="T71" fmla="*/ 2147483647 h 556"/>
                  <a:gd name="T72" fmla="*/ 2147483647 w 889"/>
                  <a:gd name="T73" fmla="*/ 2147483647 h 556"/>
                  <a:gd name="T74" fmla="*/ 2147483647 w 889"/>
                  <a:gd name="T75" fmla="*/ 2147483647 h 556"/>
                  <a:gd name="T76" fmla="*/ 2147483647 w 889"/>
                  <a:gd name="T77" fmla="*/ 2147483647 h 556"/>
                  <a:gd name="T78" fmla="*/ 2147483647 w 889"/>
                  <a:gd name="T79" fmla="*/ 2147483647 h 556"/>
                  <a:gd name="T80" fmla="*/ 2147483647 w 889"/>
                  <a:gd name="T81" fmla="*/ 2147483647 h 55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89"/>
                  <a:gd name="T124" fmla="*/ 0 h 556"/>
                  <a:gd name="T125" fmla="*/ 889 w 889"/>
                  <a:gd name="T126" fmla="*/ 556 h 55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89" h="556">
                    <a:moveTo>
                      <a:pt x="798" y="556"/>
                    </a:moveTo>
                    <a:lnTo>
                      <a:pt x="798" y="556"/>
                    </a:lnTo>
                    <a:lnTo>
                      <a:pt x="817" y="556"/>
                    </a:lnTo>
                    <a:lnTo>
                      <a:pt x="836" y="552"/>
                    </a:lnTo>
                    <a:lnTo>
                      <a:pt x="851" y="545"/>
                    </a:lnTo>
                    <a:lnTo>
                      <a:pt x="864" y="537"/>
                    </a:lnTo>
                    <a:lnTo>
                      <a:pt x="873" y="528"/>
                    </a:lnTo>
                    <a:lnTo>
                      <a:pt x="883" y="518"/>
                    </a:lnTo>
                    <a:lnTo>
                      <a:pt x="889" y="505"/>
                    </a:lnTo>
                    <a:lnTo>
                      <a:pt x="889" y="492"/>
                    </a:lnTo>
                    <a:lnTo>
                      <a:pt x="889" y="65"/>
                    </a:lnTo>
                    <a:lnTo>
                      <a:pt x="889" y="51"/>
                    </a:lnTo>
                    <a:lnTo>
                      <a:pt x="883" y="40"/>
                    </a:lnTo>
                    <a:lnTo>
                      <a:pt x="873" y="29"/>
                    </a:lnTo>
                    <a:lnTo>
                      <a:pt x="864" y="19"/>
                    </a:lnTo>
                    <a:lnTo>
                      <a:pt x="851" y="11"/>
                    </a:lnTo>
                    <a:lnTo>
                      <a:pt x="836" y="6"/>
                    </a:lnTo>
                    <a:lnTo>
                      <a:pt x="817" y="2"/>
                    </a:lnTo>
                    <a:lnTo>
                      <a:pt x="798" y="0"/>
                    </a:lnTo>
                    <a:lnTo>
                      <a:pt x="91" y="0"/>
                    </a:lnTo>
                    <a:lnTo>
                      <a:pt x="72" y="2"/>
                    </a:lnTo>
                    <a:lnTo>
                      <a:pt x="57" y="6"/>
                    </a:lnTo>
                    <a:lnTo>
                      <a:pt x="41" y="11"/>
                    </a:lnTo>
                    <a:lnTo>
                      <a:pt x="25" y="19"/>
                    </a:lnTo>
                    <a:lnTo>
                      <a:pt x="16" y="29"/>
                    </a:lnTo>
                    <a:lnTo>
                      <a:pt x="6" y="40"/>
                    </a:lnTo>
                    <a:lnTo>
                      <a:pt x="3" y="51"/>
                    </a:lnTo>
                    <a:lnTo>
                      <a:pt x="0" y="65"/>
                    </a:lnTo>
                    <a:lnTo>
                      <a:pt x="0" y="492"/>
                    </a:lnTo>
                    <a:lnTo>
                      <a:pt x="3" y="505"/>
                    </a:lnTo>
                    <a:lnTo>
                      <a:pt x="6" y="518"/>
                    </a:lnTo>
                    <a:lnTo>
                      <a:pt x="16" y="528"/>
                    </a:lnTo>
                    <a:lnTo>
                      <a:pt x="25" y="537"/>
                    </a:lnTo>
                    <a:lnTo>
                      <a:pt x="41" y="545"/>
                    </a:lnTo>
                    <a:lnTo>
                      <a:pt x="57" y="552"/>
                    </a:lnTo>
                    <a:lnTo>
                      <a:pt x="72" y="556"/>
                    </a:lnTo>
                    <a:lnTo>
                      <a:pt x="91" y="556"/>
                    </a:lnTo>
                    <a:lnTo>
                      <a:pt x="798" y="556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44"/>
              <p:cNvSpPr>
                <a:spLocks/>
              </p:cNvSpPr>
              <p:nvPr/>
            </p:nvSpPr>
            <p:spPr bwMode="auto">
              <a:xfrm>
                <a:off x="2782888" y="4624388"/>
                <a:ext cx="88900" cy="74613"/>
              </a:xfrm>
              <a:custGeom>
                <a:avLst/>
                <a:gdLst>
                  <a:gd name="T0" fmla="*/ 2147483647 w 56"/>
                  <a:gd name="T1" fmla="*/ 2147483647 h 47"/>
                  <a:gd name="T2" fmla="*/ 0 w 56"/>
                  <a:gd name="T3" fmla="*/ 0 h 47"/>
                  <a:gd name="T4" fmla="*/ 0 w 56"/>
                  <a:gd name="T5" fmla="*/ 2147483647 h 47"/>
                  <a:gd name="T6" fmla="*/ 2147483647 w 56"/>
                  <a:gd name="T7" fmla="*/ 2147483647 h 47"/>
                  <a:gd name="T8" fmla="*/ 2147483647 w 56"/>
                  <a:gd name="T9" fmla="*/ 2147483647 h 47"/>
                  <a:gd name="T10" fmla="*/ 2147483647 w 56"/>
                  <a:gd name="T11" fmla="*/ 2147483647 h 47"/>
                  <a:gd name="T12" fmla="*/ 2147483647 w 56"/>
                  <a:gd name="T13" fmla="*/ 2147483647 h 47"/>
                  <a:gd name="T14" fmla="*/ 2147483647 w 56"/>
                  <a:gd name="T15" fmla="*/ 2147483647 h 47"/>
                  <a:gd name="T16" fmla="*/ 2147483647 w 56"/>
                  <a:gd name="T17" fmla="*/ 2147483647 h 47"/>
                  <a:gd name="T18" fmla="*/ 2147483647 w 56"/>
                  <a:gd name="T19" fmla="*/ 2147483647 h 47"/>
                  <a:gd name="T20" fmla="*/ 2147483647 w 56"/>
                  <a:gd name="T21" fmla="*/ 2147483647 h 47"/>
                  <a:gd name="T22" fmla="*/ 2147483647 w 56"/>
                  <a:gd name="T23" fmla="*/ 2147483647 h 47"/>
                  <a:gd name="T24" fmla="*/ 2147483647 w 56"/>
                  <a:gd name="T25" fmla="*/ 2147483647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47"/>
                  <a:gd name="T41" fmla="*/ 56 w 56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47">
                    <a:moveTo>
                      <a:pt x="21" y="2"/>
                    </a:moveTo>
                    <a:lnTo>
                      <a:pt x="0" y="0"/>
                    </a:lnTo>
                    <a:lnTo>
                      <a:pt x="0" y="47"/>
                    </a:lnTo>
                    <a:lnTo>
                      <a:pt x="50" y="47"/>
                    </a:lnTo>
                    <a:lnTo>
                      <a:pt x="53" y="42"/>
                    </a:lnTo>
                    <a:lnTo>
                      <a:pt x="56" y="36"/>
                    </a:lnTo>
                    <a:lnTo>
                      <a:pt x="56" y="28"/>
                    </a:lnTo>
                    <a:lnTo>
                      <a:pt x="56" y="21"/>
                    </a:lnTo>
                    <a:lnTo>
                      <a:pt x="50" y="11"/>
                    </a:lnTo>
                    <a:lnTo>
                      <a:pt x="37" y="6"/>
                    </a:ln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45"/>
              <p:cNvSpPr>
                <a:spLocks/>
              </p:cNvSpPr>
              <p:nvPr/>
            </p:nvSpPr>
            <p:spPr bwMode="auto">
              <a:xfrm>
                <a:off x="2124075" y="4560888"/>
                <a:ext cx="373063" cy="117475"/>
              </a:xfrm>
              <a:custGeom>
                <a:avLst/>
                <a:gdLst>
                  <a:gd name="T0" fmla="*/ 0 w 235"/>
                  <a:gd name="T1" fmla="*/ 2147483647 h 74"/>
                  <a:gd name="T2" fmla="*/ 2147483647 w 235"/>
                  <a:gd name="T3" fmla="*/ 2147483647 h 74"/>
                  <a:gd name="T4" fmla="*/ 2147483647 w 235"/>
                  <a:gd name="T5" fmla="*/ 2147483647 h 74"/>
                  <a:gd name="T6" fmla="*/ 2147483647 w 235"/>
                  <a:gd name="T7" fmla="*/ 0 h 74"/>
                  <a:gd name="T8" fmla="*/ 2147483647 w 235"/>
                  <a:gd name="T9" fmla="*/ 0 h 74"/>
                  <a:gd name="T10" fmla="*/ 2147483647 w 235"/>
                  <a:gd name="T11" fmla="*/ 2147483647 h 74"/>
                  <a:gd name="T12" fmla="*/ 0 w 235"/>
                  <a:gd name="T13" fmla="*/ 2147483647 h 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5"/>
                  <a:gd name="T22" fmla="*/ 0 h 74"/>
                  <a:gd name="T23" fmla="*/ 235 w 235"/>
                  <a:gd name="T24" fmla="*/ 74 h 7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5" h="74">
                    <a:moveTo>
                      <a:pt x="0" y="74"/>
                    </a:moveTo>
                    <a:lnTo>
                      <a:pt x="3" y="40"/>
                    </a:lnTo>
                    <a:lnTo>
                      <a:pt x="22" y="12"/>
                    </a:lnTo>
                    <a:lnTo>
                      <a:pt x="34" y="0"/>
                    </a:lnTo>
                    <a:lnTo>
                      <a:pt x="235" y="0"/>
                    </a:lnTo>
                    <a:lnTo>
                      <a:pt x="235" y="53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Freeform 46"/>
              <p:cNvSpPr>
                <a:spLocks/>
              </p:cNvSpPr>
              <p:nvPr/>
            </p:nvSpPr>
            <p:spPr bwMode="auto">
              <a:xfrm>
                <a:off x="2168525" y="4551363"/>
                <a:ext cx="344488" cy="93663"/>
              </a:xfrm>
              <a:custGeom>
                <a:avLst/>
                <a:gdLst>
                  <a:gd name="T0" fmla="*/ 2147483647 w 217"/>
                  <a:gd name="T1" fmla="*/ 0 h 59"/>
                  <a:gd name="T2" fmla="*/ 0 w 217"/>
                  <a:gd name="T3" fmla="*/ 0 h 59"/>
                  <a:gd name="T4" fmla="*/ 0 w 217"/>
                  <a:gd name="T5" fmla="*/ 2147483647 h 59"/>
                  <a:gd name="T6" fmla="*/ 0 w 217"/>
                  <a:gd name="T7" fmla="*/ 2147483647 h 59"/>
                  <a:gd name="T8" fmla="*/ 2147483647 w 217"/>
                  <a:gd name="T9" fmla="*/ 2147483647 h 59"/>
                  <a:gd name="T10" fmla="*/ 2147483647 w 217"/>
                  <a:gd name="T11" fmla="*/ 2147483647 h 59"/>
                  <a:gd name="T12" fmla="*/ 2147483647 w 217"/>
                  <a:gd name="T13" fmla="*/ 2147483647 h 59"/>
                  <a:gd name="T14" fmla="*/ 2147483647 w 217"/>
                  <a:gd name="T15" fmla="*/ 2147483647 h 59"/>
                  <a:gd name="T16" fmla="*/ 2147483647 w 217"/>
                  <a:gd name="T17" fmla="*/ 0 h 59"/>
                  <a:gd name="T18" fmla="*/ 2147483647 w 217"/>
                  <a:gd name="T19" fmla="*/ 0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7"/>
                  <a:gd name="T31" fmla="*/ 0 h 59"/>
                  <a:gd name="T32" fmla="*/ 217 w 217"/>
                  <a:gd name="T33" fmla="*/ 59 h 5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7" h="59">
                    <a:moveTo>
                      <a:pt x="207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98" y="12"/>
                    </a:lnTo>
                    <a:lnTo>
                      <a:pt x="198" y="59"/>
                    </a:lnTo>
                    <a:lnTo>
                      <a:pt x="217" y="59"/>
                    </a:lnTo>
                    <a:lnTo>
                      <a:pt x="217" y="0"/>
                    </a:lnTo>
                    <a:lnTo>
                      <a:pt x="20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Rectangle 47"/>
              <p:cNvSpPr>
                <a:spLocks noChangeArrowheads="1"/>
              </p:cNvSpPr>
              <p:nvPr/>
            </p:nvSpPr>
            <p:spPr bwMode="auto">
              <a:xfrm>
                <a:off x="2303463" y="4564063"/>
                <a:ext cx="19050" cy="904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48"/>
              <p:cNvSpPr>
                <a:spLocks/>
              </p:cNvSpPr>
              <p:nvPr/>
            </p:nvSpPr>
            <p:spPr bwMode="auto">
              <a:xfrm>
                <a:off x="1844675" y="4611688"/>
                <a:ext cx="1041400" cy="193675"/>
              </a:xfrm>
              <a:custGeom>
                <a:avLst/>
                <a:gdLst>
                  <a:gd name="T0" fmla="*/ 2147483647 w 656"/>
                  <a:gd name="T1" fmla="*/ 0 h 122"/>
                  <a:gd name="T2" fmla="*/ 2147483647 w 656"/>
                  <a:gd name="T3" fmla="*/ 2147483647 h 122"/>
                  <a:gd name="T4" fmla="*/ 2147483647 w 656"/>
                  <a:gd name="T5" fmla="*/ 2147483647 h 122"/>
                  <a:gd name="T6" fmla="*/ 2147483647 w 656"/>
                  <a:gd name="T7" fmla="*/ 2147483647 h 122"/>
                  <a:gd name="T8" fmla="*/ 2147483647 w 656"/>
                  <a:gd name="T9" fmla="*/ 2147483647 h 122"/>
                  <a:gd name="T10" fmla="*/ 2147483647 w 656"/>
                  <a:gd name="T11" fmla="*/ 2147483647 h 122"/>
                  <a:gd name="T12" fmla="*/ 2147483647 w 656"/>
                  <a:gd name="T13" fmla="*/ 2147483647 h 122"/>
                  <a:gd name="T14" fmla="*/ 2147483647 w 656"/>
                  <a:gd name="T15" fmla="*/ 2147483647 h 122"/>
                  <a:gd name="T16" fmla="*/ 2147483647 w 656"/>
                  <a:gd name="T17" fmla="*/ 2147483647 h 122"/>
                  <a:gd name="T18" fmla="*/ 2147483647 w 656"/>
                  <a:gd name="T19" fmla="*/ 2147483647 h 122"/>
                  <a:gd name="T20" fmla="*/ 0 w 656"/>
                  <a:gd name="T21" fmla="*/ 2147483647 h 122"/>
                  <a:gd name="T22" fmla="*/ 0 w 656"/>
                  <a:gd name="T23" fmla="*/ 2147483647 h 122"/>
                  <a:gd name="T24" fmla="*/ 2147483647 w 656"/>
                  <a:gd name="T25" fmla="*/ 2147483647 h 122"/>
                  <a:gd name="T26" fmla="*/ 2147483647 w 656"/>
                  <a:gd name="T27" fmla="*/ 2147483647 h 122"/>
                  <a:gd name="T28" fmla="*/ 2147483647 w 656"/>
                  <a:gd name="T29" fmla="*/ 2147483647 h 122"/>
                  <a:gd name="T30" fmla="*/ 2147483647 w 656"/>
                  <a:gd name="T31" fmla="*/ 2147483647 h 122"/>
                  <a:gd name="T32" fmla="*/ 2147483647 w 656"/>
                  <a:gd name="T33" fmla="*/ 2147483647 h 122"/>
                  <a:gd name="T34" fmla="*/ 2147483647 w 656"/>
                  <a:gd name="T35" fmla="*/ 2147483647 h 122"/>
                  <a:gd name="T36" fmla="*/ 2147483647 w 656"/>
                  <a:gd name="T37" fmla="*/ 2147483647 h 122"/>
                  <a:gd name="T38" fmla="*/ 2147483647 w 656"/>
                  <a:gd name="T39" fmla="*/ 2147483647 h 122"/>
                  <a:gd name="T40" fmla="*/ 2147483647 w 656"/>
                  <a:gd name="T41" fmla="*/ 2147483647 h 122"/>
                  <a:gd name="T42" fmla="*/ 2147483647 w 656"/>
                  <a:gd name="T43" fmla="*/ 2147483647 h 122"/>
                  <a:gd name="T44" fmla="*/ 2147483647 w 656"/>
                  <a:gd name="T45" fmla="*/ 2147483647 h 122"/>
                  <a:gd name="T46" fmla="*/ 2147483647 w 656"/>
                  <a:gd name="T47" fmla="*/ 2147483647 h 122"/>
                  <a:gd name="T48" fmla="*/ 2147483647 w 656"/>
                  <a:gd name="T49" fmla="*/ 2147483647 h 122"/>
                  <a:gd name="T50" fmla="*/ 2147483647 w 656"/>
                  <a:gd name="T51" fmla="*/ 2147483647 h 122"/>
                  <a:gd name="T52" fmla="*/ 2147483647 w 656"/>
                  <a:gd name="T53" fmla="*/ 2147483647 h 122"/>
                  <a:gd name="T54" fmla="*/ 2147483647 w 656"/>
                  <a:gd name="T55" fmla="*/ 2147483647 h 122"/>
                  <a:gd name="T56" fmla="*/ 2147483647 w 656"/>
                  <a:gd name="T57" fmla="*/ 2147483647 h 122"/>
                  <a:gd name="T58" fmla="*/ 2147483647 w 656"/>
                  <a:gd name="T59" fmla="*/ 2147483647 h 122"/>
                  <a:gd name="T60" fmla="*/ 2147483647 w 656"/>
                  <a:gd name="T61" fmla="*/ 2147483647 h 122"/>
                  <a:gd name="T62" fmla="*/ 2147483647 w 656"/>
                  <a:gd name="T63" fmla="*/ 2147483647 h 122"/>
                  <a:gd name="T64" fmla="*/ 2147483647 w 656"/>
                  <a:gd name="T65" fmla="*/ 2147483647 h 122"/>
                  <a:gd name="T66" fmla="*/ 2147483647 w 656"/>
                  <a:gd name="T67" fmla="*/ 2147483647 h 122"/>
                  <a:gd name="T68" fmla="*/ 2147483647 w 656"/>
                  <a:gd name="T69" fmla="*/ 2147483647 h 122"/>
                  <a:gd name="T70" fmla="*/ 2147483647 w 656"/>
                  <a:gd name="T71" fmla="*/ 2147483647 h 122"/>
                  <a:gd name="T72" fmla="*/ 2147483647 w 656"/>
                  <a:gd name="T73" fmla="*/ 2147483647 h 122"/>
                  <a:gd name="T74" fmla="*/ 2147483647 w 656"/>
                  <a:gd name="T75" fmla="*/ 2147483647 h 122"/>
                  <a:gd name="T76" fmla="*/ 2147483647 w 656"/>
                  <a:gd name="T77" fmla="*/ 2147483647 h 122"/>
                  <a:gd name="T78" fmla="*/ 2147483647 w 656"/>
                  <a:gd name="T79" fmla="*/ 2147483647 h 122"/>
                  <a:gd name="T80" fmla="*/ 2147483647 w 656"/>
                  <a:gd name="T81" fmla="*/ 2147483647 h 122"/>
                  <a:gd name="T82" fmla="*/ 2147483647 w 656"/>
                  <a:gd name="T83" fmla="*/ 2147483647 h 122"/>
                  <a:gd name="T84" fmla="*/ 2147483647 w 656"/>
                  <a:gd name="T85" fmla="*/ 2147483647 h 122"/>
                  <a:gd name="T86" fmla="*/ 2147483647 w 656"/>
                  <a:gd name="T87" fmla="*/ 0 h 122"/>
                  <a:gd name="T88" fmla="*/ 2147483647 w 656"/>
                  <a:gd name="T89" fmla="*/ 0 h 122"/>
                  <a:gd name="T90" fmla="*/ 2147483647 w 656"/>
                  <a:gd name="T91" fmla="*/ 0 h 12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56"/>
                  <a:gd name="T139" fmla="*/ 0 h 122"/>
                  <a:gd name="T140" fmla="*/ 656 w 656"/>
                  <a:gd name="T141" fmla="*/ 122 h 12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56" h="122">
                    <a:moveTo>
                      <a:pt x="578" y="0"/>
                    </a:moveTo>
                    <a:lnTo>
                      <a:pt x="75" y="42"/>
                    </a:lnTo>
                    <a:lnTo>
                      <a:pt x="60" y="44"/>
                    </a:lnTo>
                    <a:lnTo>
                      <a:pt x="47" y="48"/>
                    </a:lnTo>
                    <a:lnTo>
                      <a:pt x="34" y="52"/>
                    </a:lnTo>
                    <a:lnTo>
                      <a:pt x="22" y="59"/>
                    </a:lnTo>
                    <a:lnTo>
                      <a:pt x="16" y="67"/>
                    </a:lnTo>
                    <a:lnTo>
                      <a:pt x="6" y="74"/>
                    </a:lnTo>
                    <a:lnTo>
                      <a:pt x="3" y="84"/>
                    </a:lnTo>
                    <a:lnTo>
                      <a:pt x="0" y="92"/>
                    </a:lnTo>
                    <a:lnTo>
                      <a:pt x="0" y="116"/>
                    </a:lnTo>
                    <a:lnTo>
                      <a:pt x="25" y="116"/>
                    </a:lnTo>
                    <a:lnTo>
                      <a:pt x="25" y="92"/>
                    </a:lnTo>
                    <a:lnTo>
                      <a:pt x="28" y="86"/>
                    </a:lnTo>
                    <a:lnTo>
                      <a:pt x="31" y="80"/>
                    </a:lnTo>
                    <a:lnTo>
                      <a:pt x="41" y="69"/>
                    </a:lnTo>
                    <a:lnTo>
                      <a:pt x="60" y="61"/>
                    </a:lnTo>
                    <a:lnTo>
                      <a:pt x="69" y="57"/>
                    </a:lnTo>
                    <a:lnTo>
                      <a:pt x="78" y="55"/>
                    </a:lnTo>
                    <a:lnTo>
                      <a:pt x="581" y="16"/>
                    </a:lnTo>
                    <a:lnTo>
                      <a:pt x="591" y="16"/>
                    </a:lnTo>
                    <a:lnTo>
                      <a:pt x="600" y="16"/>
                    </a:lnTo>
                    <a:lnTo>
                      <a:pt x="609" y="17"/>
                    </a:lnTo>
                    <a:lnTo>
                      <a:pt x="616" y="21"/>
                    </a:lnTo>
                    <a:lnTo>
                      <a:pt x="622" y="25"/>
                    </a:lnTo>
                    <a:lnTo>
                      <a:pt x="628" y="29"/>
                    </a:lnTo>
                    <a:lnTo>
                      <a:pt x="631" y="35"/>
                    </a:lnTo>
                    <a:lnTo>
                      <a:pt x="631" y="40"/>
                    </a:lnTo>
                    <a:lnTo>
                      <a:pt x="631" y="122"/>
                    </a:lnTo>
                    <a:lnTo>
                      <a:pt x="656" y="122"/>
                    </a:lnTo>
                    <a:lnTo>
                      <a:pt x="656" y="40"/>
                    </a:lnTo>
                    <a:lnTo>
                      <a:pt x="653" y="33"/>
                    </a:lnTo>
                    <a:lnTo>
                      <a:pt x="650" y="23"/>
                    </a:lnTo>
                    <a:lnTo>
                      <a:pt x="644" y="16"/>
                    </a:lnTo>
                    <a:lnTo>
                      <a:pt x="634" y="10"/>
                    </a:lnTo>
                    <a:lnTo>
                      <a:pt x="622" y="4"/>
                    </a:lnTo>
                    <a:lnTo>
                      <a:pt x="609" y="2"/>
                    </a:lnTo>
                    <a:lnTo>
                      <a:pt x="594" y="0"/>
                    </a:lnTo>
                    <a:lnTo>
                      <a:pt x="5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Freeform 49"/>
              <p:cNvSpPr>
                <a:spLocks/>
              </p:cNvSpPr>
              <p:nvPr/>
            </p:nvSpPr>
            <p:spPr bwMode="auto">
              <a:xfrm>
                <a:off x="2189163" y="4835525"/>
                <a:ext cx="368300" cy="14288"/>
              </a:xfrm>
              <a:custGeom>
                <a:avLst/>
                <a:gdLst>
                  <a:gd name="T0" fmla="*/ 2147483647 w 232"/>
                  <a:gd name="T1" fmla="*/ 0 h 9"/>
                  <a:gd name="T2" fmla="*/ 2147483647 w 232"/>
                  <a:gd name="T3" fmla="*/ 0 h 9"/>
                  <a:gd name="T4" fmla="*/ 0 w 232"/>
                  <a:gd name="T5" fmla="*/ 0 h 9"/>
                  <a:gd name="T6" fmla="*/ 0 w 232"/>
                  <a:gd name="T7" fmla="*/ 2147483647 h 9"/>
                  <a:gd name="T8" fmla="*/ 0 w 232"/>
                  <a:gd name="T9" fmla="*/ 2147483647 h 9"/>
                  <a:gd name="T10" fmla="*/ 0 w 232"/>
                  <a:gd name="T11" fmla="*/ 2147483647 h 9"/>
                  <a:gd name="T12" fmla="*/ 2147483647 w 232"/>
                  <a:gd name="T13" fmla="*/ 2147483647 h 9"/>
                  <a:gd name="T14" fmla="*/ 2147483647 w 232"/>
                  <a:gd name="T15" fmla="*/ 2147483647 h 9"/>
                  <a:gd name="T16" fmla="*/ 2147483647 w 232"/>
                  <a:gd name="T17" fmla="*/ 2147483647 h 9"/>
                  <a:gd name="T18" fmla="*/ 2147483647 w 232"/>
                  <a:gd name="T19" fmla="*/ 2147483647 h 9"/>
                  <a:gd name="T20" fmla="*/ 2147483647 w 232"/>
                  <a:gd name="T21" fmla="*/ 2147483647 h 9"/>
                  <a:gd name="T22" fmla="*/ 2147483647 w 232"/>
                  <a:gd name="T23" fmla="*/ 2147483647 h 9"/>
                  <a:gd name="T24" fmla="*/ 2147483647 w 232"/>
                  <a:gd name="T25" fmla="*/ 0 h 9"/>
                  <a:gd name="T26" fmla="*/ 2147483647 w 232"/>
                  <a:gd name="T27" fmla="*/ 0 h 9"/>
                  <a:gd name="T28" fmla="*/ 2147483647 w 232"/>
                  <a:gd name="T29" fmla="*/ 0 h 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32"/>
                  <a:gd name="T46" fmla="*/ 0 h 9"/>
                  <a:gd name="T47" fmla="*/ 232 w 232"/>
                  <a:gd name="T48" fmla="*/ 9 h 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32" h="9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6" y="9"/>
                    </a:lnTo>
                    <a:lnTo>
                      <a:pt x="226" y="9"/>
                    </a:lnTo>
                    <a:lnTo>
                      <a:pt x="232" y="7"/>
                    </a:lnTo>
                    <a:lnTo>
                      <a:pt x="232" y="4"/>
                    </a:lnTo>
                    <a:lnTo>
                      <a:pt x="232" y="0"/>
                    </a:lnTo>
                    <a:lnTo>
                      <a:pt x="22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50"/>
              <p:cNvSpPr>
                <a:spLocks/>
              </p:cNvSpPr>
              <p:nvPr/>
            </p:nvSpPr>
            <p:spPr bwMode="auto">
              <a:xfrm>
                <a:off x="1933575" y="4721225"/>
                <a:ext cx="69850" cy="53975"/>
              </a:xfrm>
              <a:custGeom>
                <a:avLst/>
                <a:gdLst>
                  <a:gd name="T0" fmla="*/ 0 w 44"/>
                  <a:gd name="T1" fmla="*/ 2147483647 h 34"/>
                  <a:gd name="T2" fmla="*/ 0 w 44"/>
                  <a:gd name="T3" fmla="*/ 2147483647 h 34"/>
                  <a:gd name="T4" fmla="*/ 2147483647 w 44"/>
                  <a:gd name="T5" fmla="*/ 2147483647 h 34"/>
                  <a:gd name="T6" fmla="*/ 2147483647 w 44"/>
                  <a:gd name="T7" fmla="*/ 2147483647 h 34"/>
                  <a:gd name="T8" fmla="*/ 2147483647 w 44"/>
                  <a:gd name="T9" fmla="*/ 2147483647 h 34"/>
                  <a:gd name="T10" fmla="*/ 2147483647 w 44"/>
                  <a:gd name="T11" fmla="*/ 2147483647 h 34"/>
                  <a:gd name="T12" fmla="*/ 2147483647 w 44"/>
                  <a:gd name="T13" fmla="*/ 2147483647 h 34"/>
                  <a:gd name="T14" fmla="*/ 2147483647 w 44"/>
                  <a:gd name="T15" fmla="*/ 2147483647 h 34"/>
                  <a:gd name="T16" fmla="*/ 2147483647 w 44"/>
                  <a:gd name="T17" fmla="*/ 2147483647 h 34"/>
                  <a:gd name="T18" fmla="*/ 2147483647 w 44"/>
                  <a:gd name="T19" fmla="*/ 2147483647 h 34"/>
                  <a:gd name="T20" fmla="*/ 2147483647 w 44"/>
                  <a:gd name="T21" fmla="*/ 2147483647 h 34"/>
                  <a:gd name="T22" fmla="*/ 2147483647 w 44"/>
                  <a:gd name="T23" fmla="*/ 2147483647 h 34"/>
                  <a:gd name="T24" fmla="*/ 2147483647 w 44"/>
                  <a:gd name="T25" fmla="*/ 2147483647 h 34"/>
                  <a:gd name="T26" fmla="*/ 2147483647 w 44"/>
                  <a:gd name="T27" fmla="*/ 2147483647 h 34"/>
                  <a:gd name="T28" fmla="*/ 2147483647 w 44"/>
                  <a:gd name="T29" fmla="*/ 0 h 34"/>
                  <a:gd name="T30" fmla="*/ 2147483647 w 44"/>
                  <a:gd name="T31" fmla="*/ 0 h 34"/>
                  <a:gd name="T32" fmla="*/ 2147483647 w 44"/>
                  <a:gd name="T33" fmla="*/ 0 h 34"/>
                  <a:gd name="T34" fmla="*/ 2147483647 w 44"/>
                  <a:gd name="T35" fmla="*/ 0 h 34"/>
                  <a:gd name="T36" fmla="*/ 2147483647 w 44"/>
                  <a:gd name="T37" fmla="*/ 2147483647 h 34"/>
                  <a:gd name="T38" fmla="*/ 2147483647 w 44"/>
                  <a:gd name="T39" fmla="*/ 2147483647 h 34"/>
                  <a:gd name="T40" fmla="*/ 0 w 44"/>
                  <a:gd name="T41" fmla="*/ 2147483647 h 34"/>
                  <a:gd name="T42" fmla="*/ 0 w 44"/>
                  <a:gd name="T43" fmla="*/ 2147483647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"/>
                  <a:gd name="T67" fmla="*/ 0 h 34"/>
                  <a:gd name="T68" fmla="*/ 44 w 4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" h="34">
                    <a:moveTo>
                      <a:pt x="0" y="17"/>
                    </a:moveTo>
                    <a:lnTo>
                      <a:pt x="0" y="17"/>
                    </a:lnTo>
                    <a:lnTo>
                      <a:pt x="4" y="23"/>
                    </a:lnTo>
                    <a:lnTo>
                      <a:pt x="7" y="28"/>
                    </a:lnTo>
                    <a:lnTo>
                      <a:pt x="13" y="32"/>
                    </a:lnTo>
                    <a:lnTo>
                      <a:pt x="22" y="34"/>
                    </a:lnTo>
                    <a:lnTo>
                      <a:pt x="32" y="32"/>
                    </a:lnTo>
                    <a:lnTo>
                      <a:pt x="38" y="28"/>
                    </a:lnTo>
                    <a:lnTo>
                      <a:pt x="41" y="23"/>
                    </a:lnTo>
                    <a:lnTo>
                      <a:pt x="44" y="17"/>
                    </a:lnTo>
                    <a:lnTo>
                      <a:pt x="41" y="9"/>
                    </a:lnTo>
                    <a:lnTo>
                      <a:pt x="38" y="4"/>
                    </a:lnTo>
                    <a:lnTo>
                      <a:pt x="32" y="0"/>
                    </a:lnTo>
                    <a:lnTo>
                      <a:pt x="22" y="0"/>
                    </a:lnTo>
                    <a:lnTo>
                      <a:pt x="13" y="0"/>
                    </a:lnTo>
                    <a:lnTo>
                      <a:pt x="7" y="4"/>
                    </a:lnTo>
                    <a:lnTo>
                      <a:pt x="4" y="9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51"/>
              <p:cNvSpPr>
                <a:spLocks/>
              </p:cNvSpPr>
              <p:nvPr/>
            </p:nvSpPr>
            <p:spPr bwMode="auto">
              <a:xfrm>
                <a:off x="1954213" y="4732338"/>
                <a:ext cx="30163" cy="30163"/>
              </a:xfrm>
              <a:custGeom>
                <a:avLst/>
                <a:gdLst>
                  <a:gd name="T0" fmla="*/ 0 w 19"/>
                  <a:gd name="T1" fmla="*/ 2147483647 h 19"/>
                  <a:gd name="T2" fmla="*/ 0 w 19"/>
                  <a:gd name="T3" fmla="*/ 2147483647 h 19"/>
                  <a:gd name="T4" fmla="*/ 2147483647 w 19"/>
                  <a:gd name="T5" fmla="*/ 2147483647 h 19"/>
                  <a:gd name="T6" fmla="*/ 2147483647 w 19"/>
                  <a:gd name="T7" fmla="*/ 0 h 19"/>
                  <a:gd name="T8" fmla="*/ 2147483647 w 19"/>
                  <a:gd name="T9" fmla="*/ 0 h 19"/>
                  <a:gd name="T10" fmla="*/ 2147483647 w 19"/>
                  <a:gd name="T11" fmla="*/ 2147483647 h 19"/>
                  <a:gd name="T12" fmla="*/ 2147483647 w 19"/>
                  <a:gd name="T13" fmla="*/ 2147483647 h 19"/>
                  <a:gd name="T14" fmla="*/ 2147483647 w 19"/>
                  <a:gd name="T15" fmla="*/ 2147483647 h 19"/>
                  <a:gd name="T16" fmla="*/ 2147483647 w 19"/>
                  <a:gd name="T17" fmla="*/ 2147483647 h 19"/>
                  <a:gd name="T18" fmla="*/ 2147483647 w 19"/>
                  <a:gd name="T19" fmla="*/ 2147483647 h 19"/>
                  <a:gd name="T20" fmla="*/ 2147483647 w 19"/>
                  <a:gd name="T21" fmla="*/ 2147483647 h 19"/>
                  <a:gd name="T22" fmla="*/ 2147483647 w 19"/>
                  <a:gd name="T23" fmla="*/ 2147483647 h 19"/>
                  <a:gd name="T24" fmla="*/ 0 w 19"/>
                  <a:gd name="T25" fmla="*/ 2147483647 h 19"/>
                  <a:gd name="T26" fmla="*/ 0 w 19"/>
                  <a:gd name="T27" fmla="*/ 2147483647 h 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"/>
                  <a:gd name="T43" fmla="*/ 0 h 19"/>
                  <a:gd name="T44" fmla="*/ 19 w 19"/>
                  <a:gd name="T45" fmla="*/ 19 h 1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" h="19">
                    <a:moveTo>
                      <a:pt x="0" y="10"/>
                    </a:moveTo>
                    <a:lnTo>
                      <a:pt x="0" y="10"/>
                    </a:lnTo>
                    <a:lnTo>
                      <a:pt x="3" y="2"/>
                    </a:lnTo>
                    <a:lnTo>
                      <a:pt x="9" y="0"/>
                    </a:lnTo>
                    <a:lnTo>
                      <a:pt x="16" y="2"/>
                    </a:lnTo>
                    <a:lnTo>
                      <a:pt x="19" y="10"/>
                    </a:lnTo>
                    <a:lnTo>
                      <a:pt x="16" y="16"/>
                    </a:lnTo>
                    <a:lnTo>
                      <a:pt x="9" y="19"/>
                    </a:lnTo>
                    <a:lnTo>
                      <a:pt x="3" y="1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52"/>
              <p:cNvSpPr>
                <a:spLocks/>
              </p:cNvSpPr>
              <p:nvPr/>
            </p:nvSpPr>
            <p:spPr bwMode="auto">
              <a:xfrm>
                <a:off x="2776538" y="4624388"/>
                <a:ext cx="95250" cy="84138"/>
              </a:xfrm>
              <a:custGeom>
                <a:avLst/>
                <a:gdLst>
                  <a:gd name="T0" fmla="*/ 0 w 60"/>
                  <a:gd name="T1" fmla="*/ 2147483647 h 53"/>
                  <a:gd name="T2" fmla="*/ 0 w 60"/>
                  <a:gd name="T3" fmla="*/ 2147483647 h 53"/>
                  <a:gd name="T4" fmla="*/ 2147483647 w 60"/>
                  <a:gd name="T5" fmla="*/ 2147483647 h 53"/>
                  <a:gd name="T6" fmla="*/ 2147483647 w 60"/>
                  <a:gd name="T7" fmla="*/ 2147483647 h 53"/>
                  <a:gd name="T8" fmla="*/ 2147483647 w 60"/>
                  <a:gd name="T9" fmla="*/ 2147483647 h 53"/>
                  <a:gd name="T10" fmla="*/ 2147483647 w 60"/>
                  <a:gd name="T11" fmla="*/ 2147483647 h 53"/>
                  <a:gd name="T12" fmla="*/ 2147483647 w 60"/>
                  <a:gd name="T13" fmla="*/ 2147483647 h 53"/>
                  <a:gd name="T14" fmla="*/ 2147483647 w 60"/>
                  <a:gd name="T15" fmla="*/ 2147483647 h 53"/>
                  <a:gd name="T16" fmla="*/ 2147483647 w 60"/>
                  <a:gd name="T17" fmla="*/ 2147483647 h 53"/>
                  <a:gd name="T18" fmla="*/ 2147483647 w 60"/>
                  <a:gd name="T19" fmla="*/ 2147483647 h 53"/>
                  <a:gd name="T20" fmla="*/ 2147483647 w 60"/>
                  <a:gd name="T21" fmla="*/ 2147483647 h 53"/>
                  <a:gd name="T22" fmla="*/ 2147483647 w 60"/>
                  <a:gd name="T23" fmla="*/ 2147483647 h 53"/>
                  <a:gd name="T24" fmla="*/ 2147483647 w 60"/>
                  <a:gd name="T25" fmla="*/ 2147483647 h 53"/>
                  <a:gd name="T26" fmla="*/ 2147483647 w 60"/>
                  <a:gd name="T27" fmla="*/ 2147483647 h 53"/>
                  <a:gd name="T28" fmla="*/ 2147483647 w 60"/>
                  <a:gd name="T29" fmla="*/ 0 h 53"/>
                  <a:gd name="T30" fmla="*/ 2147483647 w 60"/>
                  <a:gd name="T31" fmla="*/ 0 h 53"/>
                  <a:gd name="T32" fmla="*/ 2147483647 w 60"/>
                  <a:gd name="T33" fmla="*/ 0 h 53"/>
                  <a:gd name="T34" fmla="*/ 0 w 60"/>
                  <a:gd name="T35" fmla="*/ 0 h 53"/>
                  <a:gd name="T36" fmla="*/ 0 w 60"/>
                  <a:gd name="T37" fmla="*/ 2147483647 h 53"/>
                  <a:gd name="T38" fmla="*/ 0 w 60"/>
                  <a:gd name="T39" fmla="*/ 2147483647 h 5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0"/>
                  <a:gd name="T61" fmla="*/ 0 h 53"/>
                  <a:gd name="T62" fmla="*/ 60 w 60"/>
                  <a:gd name="T63" fmla="*/ 53 h 5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0" h="53">
                    <a:moveTo>
                      <a:pt x="0" y="4"/>
                    </a:moveTo>
                    <a:lnTo>
                      <a:pt x="0" y="53"/>
                    </a:lnTo>
                    <a:lnTo>
                      <a:pt x="54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57" y="47"/>
                    </a:lnTo>
                    <a:lnTo>
                      <a:pt x="54" y="46"/>
                    </a:lnTo>
                    <a:lnTo>
                      <a:pt x="13" y="46"/>
                    </a:lnTo>
                    <a:lnTo>
                      <a:pt x="13" y="4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53"/>
              <p:cNvSpPr>
                <a:spLocks/>
              </p:cNvSpPr>
              <p:nvPr/>
            </p:nvSpPr>
            <p:spPr bwMode="auto">
              <a:xfrm>
                <a:off x="1804988" y="4789488"/>
                <a:ext cx="223838" cy="60325"/>
              </a:xfrm>
              <a:custGeom>
                <a:avLst/>
                <a:gdLst>
                  <a:gd name="T0" fmla="*/ 2147483647 w 141"/>
                  <a:gd name="T1" fmla="*/ 0 h 38"/>
                  <a:gd name="T2" fmla="*/ 0 w 141"/>
                  <a:gd name="T3" fmla="*/ 0 h 38"/>
                  <a:gd name="T4" fmla="*/ 0 w 141"/>
                  <a:gd name="T5" fmla="*/ 2147483647 h 38"/>
                  <a:gd name="T6" fmla="*/ 2147483647 w 141"/>
                  <a:gd name="T7" fmla="*/ 2147483647 h 38"/>
                  <a:gd name="T8" fmla="*/ 2147483647 w 141"/>
                  <a:gd name="T9" fmla="*/ 2147483647 h 38"/>
                  <a:gd name="T10" fmla="*/ 2147483647 w 141"/>
                  <a:gd name="T11" fmla="*/ 2147483647 h 38"/>
                  <a:gd name="T12" fmla="*/ 2147483647 w 141"/>
                  <a:gd name="T13" fmla="*/ 2147483647 h 38"/>
                  <a:gd name="T14" fmla="*/ 2147483647 w 141"/>
                  <a:gd name="T15" fmla="*/ 2147483647 h 38"/>
                  <a:gd name="T16" fmla="*/ 2147483647 w 141"/>
                  <a:gd name="T17" fmla="*/ 2147483647 h 38"/>
                  <a:gd name="T18" fmla="*/ 2147483647 w 141"/>
                  <a:gd name="T19" fmla="*/ 2147483647 h 38"/>
                  <a:gd name="T20" fmla="*/ 2147483647 w 141"/>
                  <a:gd name="T21" fmla="*/ 2147483647 h 38"/>
                  <a:gd name="T22" fmla="*/ 2147483647 w 141"/>
                  <a:gd name="T23" fmla="*/ 0 h 38"/>
                  <a:gd name="T24" fmla="*/ 2147483647 w 141"/>
                  <a:gd name="T25" fmla="*/ 0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8"/>
                  <a:gd name="T41" fmla="*/ 141 w 141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8">
                    <a:moveTo>
                      <a:pt x="6" y="0"/>
                    </a:moveTo>
                    <a:lnTo>
                      <a:pt x="0" y="0"/>
                    </a:lnTo>
                    <a:lnTo>
                      <a:pt x="0" y="38"/>
                    </a:lnTo>
                    <a:lnTo>
                      <a:pt x="141" y="38"/>
                    </a:lnTo>
                    <a:lnTo>
                      <a:pt x="141" y="29"/>
                    </a:lnTo>
                    <a:lnTo>
                      <a:pt x="16" y="29"/>
                    </a:lnTo>
                    <a:lnTo>
                      <a:pt x="16" y="10"/>
                    </a:lnTo>
                    <a:lnTo>
                      <a:pt x="138" y="10"/>
                    </a:lnTo>
                    <a:lnTo>
                      <a:pt x="138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54"/>
              <p:cNvSpPr>
                <a:spLocks/>
              </p:cNvSpPr>
              <p:nvPr/>
            </p:nvSpPr>
            <p:spPr bwMode="auto">
              <a:xfrm>
                <a:off x="2732088" y="4789488"/>
                <a:ext cx="223838" cy="60325"/>
              </a:xfrm>
              <a:custGeom>
                <a:avLst/>
                <a:gdLst>
                  <a:gd name="T0" fmla="*/ 2147483647 w 141"/>
                  <a:gd name="T1" fmla="*/ 0 h 38"/>
                  <a:gd name="T2" fmla="*/ 0 w 141"/>
                  <a:gd name="T3" fmla="*/ 0 h 38"/>
                  <a:gd name="T4" fmla="*/ 0 w 141"/>
                  <a:gd name="T5" fmla="*/ 2147483647 h 38"/>
                  <a:gd name="T6" fmla="*/ 0 w 141"/>
                  <a:gd name="T7" fmla="*/ 2147483647 h 38"/>
                  <a:gd name="T8" fmla="*/ 2147483647 w 141"/>
                  <a:gd name="T9" fmla="*/ 2147483647 h 38"/>
                  <a:gd name="T10" fmla="*/ 2147483647 w 141"/>
                  <a:gd name="T11" fmla="*/ 2147483647 h 38"/>
                  <a:gd name="T12" fmla="*/ 2147483647 w 141"/>
                  <a:gd name="T13" fmla="*/ 2147483647 h 38"/>
                  <a:gd name="T14" fmla="*/ 2147483647 w 141"/>
                  <a:gd name="T15" fmla="*/ 2147483647 h 38"/>
                  <a:gd name="T16" fmla="*/ 0 w 141"/>
                  <a:gd name="T17" fmla="*/ 2147483647 h 38"/>
                  <a:gd name="T18" fmla="*/ 0 w 141"/>
                  <a:gd name="T19" fmla="*/ 2147483647 h 38"/>
                  <a:gd name="T20" fmla="*/ 2147483647 w 141"/>
                  <a:gd name="T21" fmla="*/ 2147483647 h 38"/>
                  <a:gd name="T22" fmla="*/ 2147483647 w 141"/>
                  <a:gd name="T23" fmla="*/ 0 h 38"/>
                  <a:gd name="T24" fmla="*/ 2147483647 w 141"/>
                  <a:gd name="T25" fmla="*/ 0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8"/>
                  <a:gd name="T41" fmla="*/ 141 w 141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8">
                    <a:moveTo>
                      <a:pt x="132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126" y="10"/>
                    </a:lnTo>
                    <a:lnTo>
                      <a:pt x="126" y="29"/>
                    </a:lnTo>
                    <a:lnTo>
                      <a:pt x="0" y="29"/>
                    </a:lnTo>
                    <a:lnTo>
                      <a:pt x="0" y="38"/>
                    </a:lnTo>
                    <a:lnTo>
                      <a:pt x="141" y="38"/>
                    </a:lnTo>
                    <a:lnTo>
                      <a:pt x="141" y="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55"/>
              <p:cNvSpPr>
                <a:spLocks/>
              </p:cNvSpPr>
              <p:nvPr/>
            </p:nvSpPr>
            <p:spPr bwMode="auto">
              <a:xfrm>
                <a:off x="2732088" y="4795838"/>
                <a:ext cx="1588" cy="46038"/>
              </a:xfrm>
              <a:custGeom>
                <a:avLst/>
                <a:gdLst>
                  <a:gd name="T0" fmla="*/ 0 w 1588"/>
                  <a:gd name="T1" fmla="*/ 2147483647 h 29"/>
                  <a:gd name="T2" fmla="*/ 0 w 1588"/>
                  <a:gd name="T3" fmla="*/ 0 h 29"/>
                  <a:gd name="T4" fmla="*/ 0 w 1588"/>
                  <a:gd name="T5" fmla="*/ 2147483647 h 29"/>
                  <a:gd name="T6" fmla="*/ 0 60000 65536"/>
                  <a:gd name="T7" fmla="*/ 0 60000 65536"/>
                  <a:gd name="T8" fmla="*/ 0 60000 65536"/>
                  <a:gd name="T9" fmla="*/ 0 w 1588"/>
                  <a:gd name="T10" fmla="*/ 0 h 29"/>
                  <a:gd name="T11" fmla="*/ 1588 w 1588"/>
                  <a:gd name="T12" fmla="*/ 29 h 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88" h="29">
                    <a:moveTo>
                      <a:pt x="0" y="29"/>
                    </a:moveTo>
                    <a:lnTo>
                      <a:pt x="0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Line 56"/>
              <p:cNvSpPr>
                <a:spLocks noChangeShapeType="1"/>
              </p:cNvSpPr>
              <p:nvPr/>
            </p:nvSpPr>
            <p:spPr bwMode="auto">
              <a:xfrm flipV="1">
                <a:off x="2732088" y="4795838"/>
                <a:ext cx="1588" cy="4603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57"/>
              <p:cNvSpPr>
                <a:spLocks/>
              </p:cNvSpPr>
              <p:nvPr/>
            </p:nvSpPr>
            <p:spPr bwMode="auto">
              <a:xfrm>
                <a:off x="1989138" y="4765675"/>
                <a:ext cx="219075" cy="130175"/>
              </a:xfrm>
              <a:custGeom>
                <a:avLst/>
                <a:gdLst>
                  <a:gd name="T0" fmla="*/ 2147483647 w 138"/>
                  <a:gd name="T1" fmla="*/ 2147483647 h 82"/>
                  <a:gd name="T2" fmla="*/ 2147483647 w 138"/>
                  <a:gd name="T3" fmla="*/ 2147483647 h 82"/>
                  <a:gd name="T4" fmla="*/ 2147483647 w 138"/>
                  <a:gd name="T5" fmla="*/ 2147483647 h 82"/>
                  <a:gd name="T6" fmla="*/ 2147483647 w 138"/>
                  <a:gd name="T7" fmla="*/ 2147483647 h 82"/>
                  <a:gd name="T8" fmla="*/ 2147483647 w 138"/>
                  <a:gd name="T9" fmla="*/ 2147483647 h 82"/>
                  <a:gd name="T10" fmla="*/ 2147483647 w 138"/>
                  <a:gd name="T11" fmla="*/ 2147483647 h 82"/>
                  <a:gd name="T12" fmla="*/ 2147483647 w 138"/>
                  <a:gd name="T13" fmla="*/ 2147483647 h 82"/>
                  <a:gd name="T14" fmla="*/ 2147483647 w 138"/>
                  <a:gd name="T15" fmla="*/ 2147483647 h 82"/>
                  <a:gd name="T16" fmla="*/ 2147483647 w 138"/>
                  <a:gd name="T17" fmla="*/ 2147483647 h 82"/>
                  <a:gd name="T18" fmla="*/ 2147483647 w 138"/>
                  <a:gd name="T19" fmla="*/ 2147483647 h 82"/>
                  <a:gd name="T20" fmla="*/ 2147483647 w 138"/>
                  <a:gd name="T21" fmla="*/ 2147483647 h 82"/>
                  <a:gd name="T22" fmla="*/ 2147483647 w 138"/>
                  <a:gd name="T23" fmla="*/ 2147483647 h 82"/>
                  <a:gd name="T24" fmla="*/ 2147483647 w 138"/>
                  <a:gd name="T25" fmla="*/ 2147483647 h 82"/>
                  <a:gd name="T26" fmla="*/ 2147483647 w 138"/>
                  <a:gd name="T27" fmla="*/ 2147483647 h 82"/>
                  <a:gd name="T28" fmla="*/ 2147483647 w 138"/>
                  <a:gd name="T29" fmla="*/ 2147483647 h 82"/>
                  <a:gd name="T30" fmla="*/ 2147483647 w 138"/>
                  <a:gd name="T31" fmla="*/ 2147483647 h 82"/>
                  <a:gd name="T32" fmla="*/ 2147483647 w 138"/>
                  <a:gd name="T33" fmla="*/ 2147483647 h 82"/>
                  <a:gd name="T34" fmla="*/ 2147483647 w 138"/>
                  <a:gd name="T35" fmla="*/ 2147483647 h 82"/>
                  <a:gd name="T36" fmla="*/ 0 w 138"/>
                  <a:gd name="T37" fmla="*/ 2147483647 h 82"/>
                  <a:gd name="T38" fmla="*/ 0 w 138"/>
                  <a:gd name="T39" fmla="*/ 2147483647 h 82"/>
                  <a:gd name="T40" fmla="*/ 2147483647 w 138"/>
                  <a:gd name="T41" fmla="*/ 2147483647 h 82"/>
                  <a:gd name="T42" fmla="*/ 2147483647 w 138"/>
                  <a:gd name="T43" fmla="*/ 2147483647 h 82"/>
                  <a:gd name="T44" fmla="*/ 2147483647 w 138"/>
                  <a:gd name="T45" fmla="*/ 2147483647 h 82"/>
                  <a:gd name="T46" fmla="*/ 2147483647 w 138"/>
                  <a:gd name="T47" fmla="*/ 2147483647 h 82"/>
                  <a:gd name="T48" fmla="*/ 2147483647 w 138"/>
                  <a:gd name="T49" fmla="*/ 2147483647 h 82"/>
                  <a:gd name="T50" fmla="*/ 2147483647 w 138"/>
                  <a:gd name="T51" fmla="*/ 2147483647 h 82"/>
                  <a:gd name="T52" fmla="*/ 2147483647 w 138"/>
                  <a:gd name="T53" fmla="*/ 0 h 82"/>
                  <a:gd name="T54" fmla="*/ 2147483647 w 138"/>
                  <a:gd name="T55" fmla="*/ 0 h 82"/>
                  <a:gd name="T56" fmla="*/ 2147483647 w 138"/>
                  <a:gd name="T57" fmla="*/ 0 h 82"/>
                  <a:gd name="T58" fmla="*/ 2147483647 w 138"/>
                  <a:gd name="T59" fmla="*/ 0 h 82"/>
                  <a:gd name="T60" fmla="*/ 2147483647 w 138"/>
                  <a:gd name="T61" fmla="*/ 2147483647 h 82"/>
                  <a:gd name="T62" fmla="*/ 2147483647 w 138"/>
                  <a:gd name="T63" fmla="*/ 2147483647 h 82"/>
                  <a:gd name="T64" fmla="*/ 2147483647 w 138"/>
                  <a:gd name="T65" fmla="*/ 2147483647 h 82"/>
                  <a:gd name="T66" fmla="*/ 2147483647 w 138"/>
                  <a:gd name="T67" fmla="*/ 2147483647 h 82"/>
                  <a:gd name="T68" fmla="*/ 2147483647 w 138"/>
                  <a:gd name="T69" fmla="*/ 2147483647 h 82"/>
                  <a:gd name="T70" fmla="*/ 2147483647 w 138"/>
                  <a:gd name="T71" fmla="*/ 2147483647 h 82"/>
                  <a:gd name="T72" fmla="*/ 2147483647 w 138"/>
                  <a:gd name="T73" fmla="*/ 2147483647 h 82"/>
                  <a:gd name="T74" fmla="*/ 2147483647 w 138"/>
                  <a:gd name="T75" fmla="*/ 2147483647 h 8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38"/>
                  <a:gd name="T115" fmla="*/ 0 h 82"/>
                  <a:gd name="T116" fmla="*/ 138 w 138"/>
                  <a:gd name="T117" fmla="*/ 82 h 8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38" h="82">
                    <a:moveTo>
                      <a:pt x="138" y="42"/>
                    </a:moveTo>
                    <a:lnTo>
                      <a:pt x="138" y="42"/>
                    </a:lnTo>
                    <a:lnTo>
                      <a:pt x="138" y="50"/>
                    </a:lnTo>
                    <a:lnTo>
                      <a:pt x="132" y="57"/>
                    </a:lnTo>
                    <a:lnTo>
                      <a:pt x="126" y="65"/>
                    </a:lnTo>
                    <a:lnTo>
                      <a:pt x="119" y="70"/>
                    </a:lnTo>
                    <a:lnTo>
                      <a:pt x="110" y="76"/>
                    </a:lnTo>
                    <a:lnTo>
                      <a:pt x="97" y="80"/>
                    </a:lnTo>
                    <a:lnTo>
                      <a:pt x="85" y="82"/>
                    </a:lnTo>
                    <a:lnTo>
                      <a:pt x="69" y="82"/>
                    </a:lnTo>
                    <a:lnTo>
                      <a:pt x="57" y="82"/>
                    </a:lnTo>
                    <a:lnTo>
                      <a:pt x="44" y="80"/>
                    </a:lnTo>
                    <a:lnTo>
                      <a:pt x="31" y="76"/>
                    </a:lnTo>
                    <a:lnTo>
                      <a:pt x="22" y="70"/>
                    </a:lnTo>
                    <a:lnTo>
                      <a:pt x="13" y="65"/>
                    </a:lnTo>
                    <a:lnTo>
                      <a:pt x="6" y="57"/>
                    </a:lnTo>
                    <a:lnTo>
                      <a:pt x="3" y="50"/>
                    </a:lnTo>
                    <a:lnTo>
                      <a:pt x="0" y="42"/>
                    </a:lnTo>
                    <a:lnTo>
                      <a:pt x="3" y="32"/>
                    </a:lnTo>
                    <a:lnTo>
                      <a:pt x="6" y="25"/>
                    </a:lnTo>
                    <a:lnTo>
                      <a:pt x="13" y="17"/>
                    </a:lnTo>
                    <a:lnTo>
                      <a:pt x="22" y="12"/>
                    </a:lnTo>
                    <a:lnTo>
                      <a:pt x="31" y="6"/>
                    </a:lnTo>
                    <a:lnTo>
                      <a:pt x="44" y="2"/>
                    </a:lnTo>
                    <a:lnTo>
                      <a:pt x="57" y="0"/>
                    </a:lnTo>
                    <a:lnTo>
                      <a:pt x="69" y="0"/>
                    </a:lnTo>
                    <a:lnTo>
                      <a:pt x="85" y="0"/>
                    </a:lnTo>
                    <a:lnTo>
                      <a:pt x="97" y="2"/>
                    </a:lnTo>
                    <a:lnTo>
                      <a:pt x="110" y="6"/>
                    </a:lnTo>
                    <a:lnTo>
                      <a:pt x="119" y="12"/>
                    </a:lnTo>
                    <a:lnTo>
                      <a:pt x="126" y="17"/>
                    </a:lnTo>
                    <a:lnTo>
                      <a:pt x="132" y="25"/>
                    </a:lnTo>
                    <a:lnTo>
                      <a:pt x="138" y="32"/>
                    </a:lnTo>
                    <a:lnTo>
                      <a:pt x="138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58"/>
              <p:cNvSpPr>
                <a:spLocks/>
              </p:cNvSpPr>
              <p:nvPr/>
            </p:nvSpPr>
            <p:spPr bwMode="auto">
              <a:xfrm>
                <a:off x="2058988" y="4805363"/>
                <a:ext cx="84138" cy="50800"/>
              </a:xfrm>
              <a:custGeom>
                <a:avLst/>
                <a:gdLst>
                  <a:gd name="T0" fmla="*/ 2147483647 w 53"/>
                  <a:gd name="T1" fmla="*/ 2147483647 h 32"/>
                  <a:gd name="T2" fmla="*/ 2147483647 w 53"/>
                  <a:gd name="T3" fmla="*/ 2147483647 h 32"/>
                  <a:gd name="T4" fmla="*/ 2147483647 w 53"/>
                  <a:gd name="T5" fmla="*/ 2147483647 h 32"/>
                  <a:gd name="T6" fmla="*/ 2147483647 w 53"/>
                  <a:gd name="T7" fmla="*/ 2147483647 h 32"/>
                  <a:gd name="T8" fmla="*/ 2147483647 w 53"/>
                  <a:gd name="T9" fmla="*/ 2147483647 h 32"/>
                  <a:gd name="T10" fmla="*/ 2147483647 w 53"/>
                  <a:gd name="T11" fmla="*/ 2147483647 h 32"/>
                  <a:gd name="T12" fmla="*/ 2147483647 w 53"/>
                  <a:gd name="T13" fmla="*/ 2147483647 h 32"/>
                  <a:gd name="T14" fmla="*/ 2147483647 w 53"/>
                  <a:gd name="T15" fmla="*/ 2147483647 h 32"/>
                  <a:gd name="T16" fmla="*/ 2147483647 w 53"/>
                  <a:gd name="T17" fmla="*/ 2147483647 h 32"/>
                  <a:gd name="T18" fmla="*/ 0 w 53"/>
                  <a:gd name="T19" fmla="*/ 2147483647 h 32"/>
                  <a:gd name="T20" fmla="*/ 0 w 53"/>
                  <a:gd name="T21" fmla="*/ 2147483647 h 32"/>
                  <a:gd name="T22" fmla="*/ 0 w 53"/>
                  <a:gd name="T23" fmla="*/ 2147483647 h 32"/>
                  <a:gd name="T24" fmla="*/ 0 w 53"/>
                  <a:gd name="T25" fmla="*/ 2147483647 h 32"/>
                  <a:gd name="T26" fmla="*/ 2147483647 w 53"/>
                  <a:gd name="T27" fmla="*/ 2147483647 h 32"/>
                  <a:gd name="T28" fmla="*/ 2147483647 w 53"/>
                  <a:gd name="T29" fmla="*/ 0 h 32"/>
                  <a:gd name="T30" fmla="*/ 2147483647 w 53"/>
                  <a:gd name="T31" fmla="*/ 0 h 32"/>
                  <a:gd name="T32" fmla="*/ 2147483647 w 53"/>
                  <a:gd name="T33" fmla="*/ 0 h 32"/>
                  <a:gd name="T34" fmla="*/ 2147483647 w 53"/>
                  <a:gd name="T35" fmla="*/ 0 h 32"/>
                  <a:gd name="T36" fmla="*/ 2147483647 w 53"/>
                  <a:gd name="T37" fmla="*/ 2147483647 h 32"/>
                  <a:gd name="T38" fmla="*/ 2147483647 w 53"/>
                  <a:gd name="T39" fmla="*/ 2147483647 h 32"/>
                  <a:gd name="T40" fmla="*/ 2147483647 w 53"/>
                  <a:gd name="T41" fmla="*/ 2147483647 h 32"/>
                  <a:gd name="T42" fmla="*/ 2147483647 w 53"/>
                  <a:gd name="T43" fmla="*/ 2147483647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3"/>
                  <a:gd name="T67" fmla="*/ 0 h 32"/>
                  <a:gd name="T68" fmla="*/ 53 w 53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3" h="32">
                    <a:moveTo>
                      <a:pt x="53" y="17"/>
                    </a:moveTo>
                    <a:lnTo>
                      <a:pt x="53" y="17"/>
                    </a:lnTo>
                    <a:lnTo>
                      <a:pt x="50" y="23"/>
                    </a:lnTo>
                    <a:lnTo>
                      <a:pt x="47" y="28"/>
                    </a:lnTo>
                    <a:lnTo>
                      <a:pt x="38" y="32"/>
                    </a:lnTo>
                    <a:lnTo>
                      <a:pt x="25" y="32"/>
                    </a:lnTo>
                    <a:lnTo>
                      <a:pt x="16" y="32"/>
                    </a:lnTo>
                    <a:lnTo>
                      <a:pt x="6" y="28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9"/>
                    </a:lnTo>
                    <a:lnTo>
                      <a:pt x="6" y="4"/>
                    </a:lnTo>
                    <a:lnTo>
                      <a:pt x="16" y="0"/>
                    </a:lnTo>
                    <a:lnTo>
                      <a:pt x="25" y="0"/>
                    </a:lnTo>
                    <a:lnTo>
                      <a:pt x="38" y="0"/>
                    </a:lnTo>
                    <a:lnTo>
                      <a:pt x="47" y="4"/>
                    </a:lnTo>
                    <a:lnTo>
                      <a:pt x="50" y="9"/>
                    </a:lnTo>
                    <a:lnTo>
                      <a:pt x="53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59"/>
              <p:cNvSpPr>
                <a:spLocks/>
              </p:cNvSpPr>
              <p:nvPr/>
            </p:nvSpPr>
            <p:spPr bwMode="auto">
              <a:xfrm>
                <a:off x="2538413" y="4765675"/>
                <a:ext cx="219075" cy="130175"/>
              </a:xfrm>
              <a:custGeom>
                <a:avLst/>
                <a:gdLst>
                  <a:gd name="T0" fmla="*/ 2147483647 w 138"/>
                  <a:gd name="T1" fmla="*/ 2147483647 h 82"/>
                  <a:gd name="T2" fmla="*/ 2147483647 w 138"/>
                  <a:gd name="T3" fmla="*/ 2147483647 h 82"/>
                  <a:gd name="T4" fmla="*/ 2147483647 w 138"/>
                  <a:gd name="T5" fmla="*/ 2147483647 h 82"/>
                  <a:gd name="T6" fmla="*/ 2147483647 w 138"/>
                  <a:gd name="T7" fmla="*/ 2147483647 h 82"/>
                  <a:gd name="T8" fmla="*/ 2147483647 w 138"/>
                  <a:gd name="T9" fmla="*/ 2147483647 h 82"/>
                  <a:gd name="T10" fmla="*/ 2147483647 w 138"/>
                  <a:gd name="T11" fmla="*/ 2147483647 h 82"/>
                  <a:gd name="T12" fmla="*/ 2147483647 w 138"/>
                  <a:gd name="T13" fmla="*/ 2147483647 h 82"/>
                  <a:gd name="T14" fmla="*/ 2147483647 w 138"/>
                  <a:gd name="T15" fmla="*/ 2147483647 h 82"/>
                  <a:gd name="T16" fmla="*/ 2147483647 w 138"/>
                  <a:gd name="T17" fmla="*/ 2147483647 h 82"/>
                  <a:gd name="T18" fmla="*/ 2147483647 w 138"/>
                  <a:gd name="T19" fmla="*/ 2147483647 h 82"/>
                  <a:gd name="T20" fmla="*/ 2147483647 w 138"/>
                  <a:gd name="T21" fmla="*/ 2147483647 h 82"/>
                  <a:gd name="T22" fmla="*/ 2147483647 w 138"/>
                  <a:gd name="T23" fmla="*/ 2147483647 h 82"/>
                  <a:gd name="T24" fmla="*/ 2147483647 w 138"/>
                  <a:gd name="T25" fmla="*/ 2147483647 h 82"/>
                  <a:gd name="T26" fmla="*/ 2147483647 w 138"/>
                  <a:gd name="T27" fmla="*/ 2147483647 h 82"/>
                  <a:gd name="T28" fmla="*/ 2147483647 w 138"/>
                  <a:gd name="T29" fmla="*/ 2147483647 h 82"/>
                  <a:gd name="T30" fmla="*/ 2147483647 w 138"/>
                  <a:gd name="T31" fmla="*/ 2147483647 h 82"/>
                  <a:gd name="T32" fmla="*/ 2147483647 w 138"/>
                  <a:gd name="T33" fmla="*/ 2147483647 h 82"/>
                  <a:gd name="T34" fmla="*/ 2147483647 w 138"/>
                  <a:gd name="T35" fmla="*/ 2147483647 h 82"/>
                  <a:gd name="T36" fmla="*/ 0 w 138"/>
                  <a:gd name="T37" fmla="*/ 2147483647 h 82"/>
                  <a:gd name="T38" fmla="*/ 0 w 138"/>
                  <a:gd name="T39" fmla="*/ 2147483647 h 82"/>
                  <a:gd name="T40" fmla="*/ 2147483647 w 138"/>
                  <a:gd name="T41" fmla="*/ 2147483647 h 82"/>
                  <a:gd name="T42" fmla="*/ 2147483647 w 138"/>
                  <a:gd name="T43" fmla="*/ 2147483647 h 82"/>
                  <a:gd name="T44" fmla="*/ 2147483647 w 138"/>
                  <a:gd name="T45" fmla="*/ 2147483647 h 82"/>
                  <a:gd name="T46" fmla="*/ 2147483647 w 138"/>
                  <a:gd name="T47" fmla="*/ 2147483647 h 82"/>
                  <a:gd name="T48" fmla="*/ 2147483647 w 138"/>
                  <a:gd name="T49" fmla="*/ 2147483647 h 82"/>
                  <a:gd name="T50" fmla="*/ 2147483647 w 138"/>
                  <a:gd name="T51" fmla="*/ 2147483647 h 82"/>
                  <a:gd name="T52" fmla="*/ 2147483647 w 138"/>
                  <a:gd name="T53" fmla="*/ 0 h 82"/>
                  <a:gd name="T54" fmla="*/ 2147483647 w 138"/>
                  <a:gd name="T55" fmla="*/ 0 h 82"/>
                  <a:gd name="T56" fmla="*/ 2147483647 w 138"/>
                  <a:gd name="T57" fmla="*/ 0 h 82"/>
                  <a:gd name="T58" fmla="*/ 2147483647 w 138"/>
                  <a:gd name="T59" fmla="*/ 0 h 82"/>
                  <a:gd name="T60" fmla="*/ 2147483647 w 138"/>
                  <a:gd name="T61" fmla="*/ 2147483647 h 82"/>
                  <a:gd name="T62" fmla="*/ 2147483647 w 138"/>
                  <a:gd name="T63" fmla="*/ 2147483647 h 82"/>
                  <a:gd name="T64" fmla="*/ 2147483647 w 138"/>
                  <a:gd name="T65" fmla="*/ 2147483647 h 82"/>
                  <a:gd name="T66" fmla="*/ 2147483647 w 138"/>
                  <a:gd name="T67" fmla="*/ 2147483647 h 82"/>
                  <a:gd name="T68" fmla="*/ 2147483647 w 138"/>
                  <a:gd name="T69" fmla="*/ 2147483647 h 82"/>
                  <a:gd name="T70" fmla="*/ 2147483647 w 138"/>
                  <a:gd name="T71" fmla="*/ 2147483647 h 82"/>
                  <a:gd name="T72" fmla="*/ 2147483647 w 138"/>
                  <a:gd name="T73" fmla="*/ 2147483647 h 82"/>
                  <a:gd name="T74" fmla="*/ 2147483647 w 138"/>
                  <a:gd name="T75" fmla="*/ 2147483647 h 8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38"/>
                  <a:gd name="T115" fmla="*/ 0 h 82"/>
                  <a:gd name="T116" fmla="*/ 138 w 138"/>
                  <a:gd name="T117" fmla="*/ 82 h 8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38" h="82">
                    <a:moveTo>
                      <a:pt x="138" y="42"/>
                    </a:moveTo>
                    <a:lnTo>
                      <a:pt x="138" y="42"/>
                    </a:lnTo>
                    <a:lnTo>
                      <a:pt x="138" y="50"/>
                    </a:lnTo>
                    <a:lnTo>
                      <a:pt x="132" y="57"/>
                    </a:lnTo>
                    <a:lnTo>
                      <a:pt x="125" y="65"/>
                    </a:lnTo>
                    <a:lnTo>
                      <a:pt x="119" y="70"/>
                    </a:lnTo>
                    <a:lnTo>
                      <a:pt x="110" y="76"/>
                    </a:lnTo>
                    <a:lnTo>
                      <a:pt x="97" y="80"/>
                    </a:lnTo>
                    <a:lnTo>
                      <a:pt x="84" y="82"/>
                    </a:lnTo>
                    <a:lnTo>
                      <a:pt x="69" y="82"/>
                    </a:lnTo>
                    <a:lnTo>
                      <a:pt x="56" y="82"/>
                    </a:lnTo>
                    <a:lnTo>
                      <a:pt x="44" y="80"/>
                    </a:lnTo>
                    <a:lnTo>
                      <a:pt x="31" y="76"/>
                    </a:lnTo>
                    <a:lnTo>
                      <a:pt x="22" y="70"/>
                    </a:lnTo>
                    <a:lnTo>
                      <a:pt x="12" y="65"/>
                    </a:lnTo>
                    <a:lnTo>
                      <a:pt x="6" y="57"/>
                    </a:lnTo>
                    <a:lnTo>
                      <a:pt x="3" y="50"/>
                    </a:lnTo>
                    <a:lnTo>
                      <a:pt x="0" y="42"/>
                    </a:lnTo>
                    <a:lnTo>
                      <a:pt x="3" y="32"/>
                    </a:lnTo>
                    <a:lnTo>
                      <a:pt x="6" y="25"/>
                    </a:lnTo>
                    <a:lnTo>
                      <a:pt x="12" y="17"/>
                    </a:lnTo>
                    <a:lnTo>
                      <a:pt x="22" y="12"/>
                    </a:lnTo>
                    <a:lnTo>
                      <a:pt x="31" y="6"/>
                    </a:lnTo>
                    <a:lnTo>
                      <a:pt x="44" y="2"/>
                    </a:lnTo>
                    <a:lnTo>
                      <a:pt x="56" y="0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7" y="2"/>
                    </a:lnTo>
                    <a:lnTo>
                      <a:pt x="110" y="6"/>
                    </a:lnTo>
                    <a:lnTo>
                      <a:pt x="119" y="12"/>
                    </a:lnTo>
                    <a:lnTo>
                      <a:pt x="125" y="17"/>
                    </a:lnTo>
                    <a:lnTo>
                      <a:pt x="132" y="25"/>
                    </a:lnTo>
                    <a:lnTo>
                      <a:pt x="138" y="32"/>
                    </a:lnTo>
                    <a:lnTo>
                      <a:pt x="138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60"/>
              <p:cNvSpPr>
                <a:spLocks/>
              </p:cNvSpPr>
              <p:nvPr/>
            </p:nvSpPr>
            <p:spPr bwMode="auto">
              <a:xfrm>
                <a:off x="2608263" y="4805363"/>
                <a:ext cx="84138" cy="50800"/>
              </a:xfrm>
              <a:custGeom>
                <a:avLst/>
                <a:gdLst>
                  <a:gd name="T0" fmla="*/ 2147483647 w 53"/>
                  <a:gd name="T1" fmla="*/ 2147483647 h 32"/>
                  <a:gd name="T2" fmla="*/ 2147483647 w 53"/>
                  <a:gd name="T3" fmla="*/ 2147483647 h 32"/>
                  <a:gd name="T4" fmla="*/ 2147483647 w 53"/>
                  <a:gd name="T5" fmla="*/ 2147483647 h 32"/>
                  <a:gd name="T6" fmla="*/ 2147483647 w 53"/>
                  <a:gd name="T7" fmla="*/ 2147483647 h 32"/>
                  <a:gd name="T8" fmla="*/ 2147483647 w 53"/>
                  <a:gd name="T9" fmla="*/ 2147483647 h 32"/>
                  <a:gd name="T10" fmla="*/ 2147483647 w 53"/>
                  <a:gd name="T11" fmla="*/ 2147483647 h 32"/>
                  <a:gd name="T12" fmla="*/ 2147483647 w 53"/>
                  <a:gd name="T13" fmla="*/ 2147483647 h 32"/>
                  <a:gd name="T14" fmla="*/ 2147483647 w 53"/>
                  <a:gd name="T15" fmla="*/ 2147483647 h 32"/>
                  <a:gd name="T16" fmla="*/ 2147483647 w 53"/>
                  <a:gd name="T17" fmla="*/ 2147483647 h 32"/>
                  <a:gd name="T18" fmla="*/ 0 w 53"/>
                  <a:gd name="T19" fmla="*/ 2147483647 h 32"/>
                  <a:gd name="T20" fmla="*/ 0 w 53"/>
                  <a:gd name="T21" fmla="*/ 2147483647 h 32"/>
                  <a:gd name="T22" fmla="*/ 0 w 53"/>
                  <a:gd name="T23" fmla="*/ 2147483647 h 32"/>
                  <a:gd name="T24" fmla="*/ 0 w 53"/>
                  <a:gd name="T25" fmla="*/ 2147483647 h 32"/>
                  <a:gd name="T26" fmla="*/ 2147483647 w 53"/>
                  <a:gd name="T27" fmla="*/ 2147483647 h 32"/>
                  <a:gd name="T28" fmla="*/ 2147483647 w 53"/>
                  <a:gd name="T29" fmla="*/ 0 h 32"/>
                  <a:gd name="T30" fmla="*/ 2147483647 w 53"/>
                  <a:gd name="T31" fmla="*/ 0 h 32"/>
                  <a:gd name="T32" fmla="*/ 2147483647 w 53"/>
                  <a:gd name="T33" fmla="*/ 0 h 32"/>
                  <a:gd name="T34" fmla="*/ 2147483647 w 53"/>
                  <a:gd name="T35" fmla="*/ 0 h 32"/>
                  <a:gd name="T36" fmla="*/ 2147483647 w 53"/>
                  <a:gd name="T37" fmla="*/ 2147483647 h 32"/>
                  <a:gd name="T38" fmla="*/ 2147483647 w 53"/>
                  <a:gd name="T39" fmla="*/ 2147483647 h 32"/>
                  <a:gd name="T40" fmla="*/ 2147483647 w 53"/>
                  <a:gd name="T41" fmla="*/ 2147483647 h 32"/>
                  <a:gd name="T42" fmla="*/ 2147483647 w 53"/>
                  <a:gd name="T43" fmla="*/ 2147483647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3"/>
                  <a:gd name="T67" fmla="*/ 0 h 32"/>
                  <a:gd name="T68" fmla="*/ 53 w 53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3" h="32">
                    <a:moveTo>
                      <a:pt x="53" y="17"/>
                    </a:moveTo>
                    <a:lnTo>
                      <a:pt x="53" y="17"/>
                    </a:lnTo>
                    <a:lnTo>
                      <a:pt x="50" y="23"/>
                    </a:lnTo>
                    <a:lnTo>
                      <a:pt x="44" y="28"/>
                    </a:lnTo>
                    <a:lnTo>
                      <a:pt x="37" y="32"/>
                    </a:lnTo>
                    <a:lnTo>
                      <a:pt x="25" y="32"/>
                    </a:lnTo>
                    <a:lnTo>
                      <a:pt x="15" y="32"/>
                    </a:lnTo>
                    <a:lnTo>
                      <a:pt x="6" y="28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9"/>
                    </a:lnTo>
                    <a:lnTo>
                      <a:pt x="6" y="4"/>
                    </a:lnTo>
                    <a:lnTo>
                      <a:pt x="15" y="0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4" y="4"/>
                    </a:lnTo>
                    <a:lnTo>
                      <a:pt x="50" y="9"/>
                    </a:lnTo>
                    <a:lnTo>
                      <a:pt x="53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61"/>
              <p:cNvSpPr>
                <a:spLocks/>
              </p:cNvSpPr>
              <p:nvPr/>
            </p:nvSpPr>
            <p:spPr bwMode="auto">
              <a:xfrm>
                <a:off x="2149475" y="4668838"/>
                <a:ext cx="114300" cy="177800"/>
              </a:xfrm>
              <a:custGeom>
                <a:avLst/>
                <a:gdLst>
                  <a:gd name="T0" fmla="*/ 0 w 72"/>
                  <a:gd name="T1" fmla="*/ 2147483647 h 112"/>
                  <a:gd name="T2" fmla="*/ 0 w 72"/>
                  <a:gd name="T3" fmla="*/ 2147483647 h 112"/>
                  <a:gd name="T4" fmla="*/ 2147483647 w 72"/>
                  <a:gd name="T5" fmla="*/ 2147483647 h 112"/>
                  <a:gd name="T6" fmla="*/ 2147483647 w 72"/>
                  <a:gd name="T7" fmla="*/ 2147483647 h 112"/>
                  <a:gd name="T8" fmla="*/ 2147483647 w 72"/>
                  <a:gd name="T9" fmla="*/ 2147483647 h 112"/>
                  <a:gd name="T10" fmla="*/ 2147483647 w 72"/>
                  <a:gd name="T11" fmla="*/ 2147483647 h 112"/>
                  <a:gd name="T12" fmla="*/ 2147483647 w 72"/>
                  <a:gd name="T13" fmla="*/ 2147483647 h 112"/>
                  <a:gd name="T14" fmla="*/ 2147483647 w 72"/>
                  <a:gd name="T15" fmla="*/ 2147483647 h 112"/>
                  <a:gd name="T16" fmla="*/ 2147483647 w 72"/>
                  <a:gd name="T17" fmla="*/ 2147483647 h 112"/>
                  <a:gd name="T18" fmla="*/ 2147483647 w 72"/>
                  <a:gd name="T19" fmla="*/ 2147483647 h 112"/>
                  <a:gd name="T20" fmla="*/ 2147483647 w 72"/>
                  <a:gd name="T21" fmla="*/ 2147483647 h 112"/>
                  <a:gd name="T22" fmla="*/ 2147483647 w 72"/>
                  <a:gd name="T23" fmla="*/ 2147483647 h 112"/>
                  <a:gd name="T24" fmla="*/ 2147483647 w 72"/>
                  <a:gd name="T25" fmla="*/ 2147483647 h 112"/>
                  <a:gd name="T26" fmla="*/ 2147483647 w 72"/>
                  <a:gd name="T27" fmla="*/ 2147483647 h 112"/>
                  <a:gd name="T28" fmla="*/ 2147483647 w 72"/>
                  <a:gd name="T29" fmla="*/ 2147483647 h 112"/>
                  <a:gd name="T30" fmla="*/ 2147483647 w 72"/>
                  <a:gd name="T31" fmla="*/ 2147483647 h 112"/>
                  <a:gd name="T32" fmla="*/ 2147483647 w 72"/>
                  <a:gd name="T33" fmla="*/ 2147483647 h 112"/>
                  <a:gd name="T34" fmla="*/ 2147483647 w 72"/>
                  <a:gd name="T35" fmla="*/ 2147483647 h 112"/>
                  <a:gd name="T36" fmla="*/ 2147483647 w 72"/>
                  <a:gd name="T37" fmla="*/ 2147483647 h 112"/>
                  <a:gd name="T38" fmla="*/ 2147483647 w 72"/>
                  <a:gd name="T39" fmla="*/ 2147483647 h 112"/>
                  <a:gd name="T40" fmla="*/ 2147483647 w 72"/>
                  <a:gd name="T41" fmla="*/ 2147483647 h 112"/>
                  <a:gd name="T42" fmla="*/ 2147483647 w 72"/>
                  <a:gd name="T43" fmla="*/ 2147483647 h 112"/>
                  <a:gd name="T44" fmla="*/ 2147483647 w 72"/>
                  <a:gd name="T45" fmla="*/ 2147483647 h 112"/>
                  <a:gd name="T46" fmla="*/ 2147483647 w 72"/>
                  <a:gd name="T47" fmla="*/ 2147483647 h 112"/>
                  <a:gd name="T48" fmla="*/ 2147483647 w 72"/>
                  <a:gd name="T49" fmla="*/ 2147483647 h 112"/>
                  <a:gd name="T50" fmla="*/ 2147483647 w 72"/>
                  <a:gd name="T51" fmla="*/ 2147483647 h 112"/>
                  <a:gd name="T52" fmla="*/ 2147483647 w 72"/>
                  <a:gd name="T53" fmla="*/ 2147483647 h 112"/>
                  <a:gd name="T54" fmla="*/ 2147483647 w 72"/>
                  <a:gd name="T55" fmla="*/ 2147483647 h 112"/>
                  <a:gd name="T56" fmla="*/ 2147483647 w 72"/>
                  <a:gd name="T57" fmla="*/ 2147483647 h 112"/>
                  <a:gd name="T58" fmla="*/ 2147483647 w 72"/>
                  <a:gd name="T59" fmla="*/ 0 h 112"/>
                  <a:gd name="T60" fmla="*/ 2147483647 w 72"/>
                  <a:gd name="T61" fmla="*/ 0 h 112"/>
                  <a:gd name="T62" fmla="*/ 2147483647 w 72"/>
                  <a:gd name="T63" fmla="*/ 0 h 112"/>
                  <a:gd name="T64" fmla="*/ 0 w 72"/>
                  <a:gd name="T65" fmla="*/ 0 h 112"/>
                  <a:gd name="T66" fmla="*/ 0 w 72"/>
                  <a:gd name="T67" fmla="*/ 2147483647 h 112"/>
                  <a:gd name="T68" fmla="*/ 0 w 72"/>
                  <a:gd name="T69" fmla="*/ 2147483647 h 11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112"/>
                  <a:gd name="T107" fmla="*/ 72 w 72"/>
                  <a:gd name="T108" fmla="*/ 112 h 11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112">
                    <a:moveTo>
                      <a:pt x="0" y="4"/>
                    </a:moveTo>
                    <a:lnTo>
                      <a:pt x="0" y="52"/>
                    </a:lnTo>
                    <a:lnTo>
                      <a:pt x="3" y="52"/>
                    </a:lnTo>
                    <a:lnTo>
                      <a:pt x="12" y="56"/>
                    </a:lnTo>
                    <a:lnTo>
                      <a:pt x="25" y="59"/>
                    </a:lnTo>
                    <a:lnTo>
                      <a:pt x="34" y="65"/>
                    </a:lnTo>
                    <a:lnTo>
                      <a:pt x="47" y="74"/>
                    </a:lnTo>
                    <a:lnTo>
                      <a:pt x="53" y="84"/>
                    </a:lnTo>
                    <a:lnTo>
                      <a:pt x="59" y="95"/>
                    </a:lnTo>
                    <a:lnTo>
                      <a:pt x="56" y="109"/>
                    </a:lnTo>
                    <a:lnTo>
                      <a:pt x="59" y="112"/>
                    </a:lnTo>
                    <a:lnTo>
                      <a:pt x="62" y="112"/>
                    </a:lnTo>
                    <a:lnTo>
                      <a:pt x="66" y="112"/>
                    </a:lnTo>
                    <a:lnTo>
                      <a:pt x="69" y="111"/>
                    </a:lnTo>
                    <a:lnTo>
                      <a:pt x="72" y="99"/>
                    </a:lnTo>
                    <a:lnTo>
                      <a:pt x="69" y="88"/>
                    </a:lnTo>
                    <a:lnTo>
                      <a:pt x="62" y="78"/>
                    </a:lnTo>
                    <a:lnTo>
                      <a:pt x="56" y="69"/>
                    </a:lnTo>
                    <a:lnTo>
                      <a:pt x="47" y="61"/>
                    </a:lnTo>
                    <a:lnTo>
                      <a:pt x="25" y="52"/>
                    </a:lnTo>
                    <a:lnTo>
                      <a:pt x="12" y="46"/>
                    </a:lnTo>
                    <a:lnTo>
                      <a:pt x="12" y="4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62"/>
              <p:cNvSpPr>
                <a:spLocks/>
              </p:cNvSpPr>
              <p:nvPr/>
            </p:nvSpPr>
            <p:spPr bwMode="auto">
              <a:xfrm>
                <a:off x="2497138" y="4633913"/>
                <a:ext cx="134938" cy="211138"/>
              </a:xfrm>
              <a:custGeom>
                <a:avLst/>
                <a:gdLst>
                  <a:gd name="T0" fmla="*/ 2147483647 w 85"/>
                  <a:gd name="T1" fmla="*/ 2147483647 h 133"/>
                  <a:gd name="T2" fmla="*/ 2147483647 w 85"/>
                  <a:gd name="T3" fmla="*/ 2147483647 h 133"/>
                  <a:gd name="T4" fmla="*/ 2147483647 w 85"/>
                  <a:gd name="T5" fmla="*/ 2147483647 h 133"/>
                  <a:gd name="T6" fmla="*/ 2147483647 w 85"/>
                  <a:gd name="T7" fmla="*/ 2147483647 h 133"/>
                  <a:gd name="T8" fmla="*/ 2147483647 w 85"/>
                  <a:gd name="T9" fmla="*/ 2147483647 h 133"/>
                  <a:gd name="T10" fmla="*/ 2147483647 w 85"/>
                  <a:gd name="T11" fmla="*/ 2147483647 h 133"/>
                  <a:gd name="T12" fmla="*/ 2147483647 w 85"/>
                  <a:gd name="T13" fmla="*/ 2147483647 h 133"/>
                  <a:gd name="T14" fmla="*/ 2147483647 w 85"/>
                  <a:gd name="T15" fmla="*/ 2147483647 h 133"/>
                  <a:gd name="T16" fmla="*/ 2147483647 w 85"/>
                  <a:gd name="T17" fmla="*/ 2147483647 h 133"/>
                  <a:gd name="T18" fmla="*/ 2147483647 w 85"/>
                  <a:gd name="T19" fmla="*/ 2147483647 h 133"/>
                  <a:gd name="T20" fmla="*/ 0 w 85"/>
                  <a:gd name="T21" fmla="*/ 2147483647 h 133"/>
                  <a:gd name="T22" fmla="*/ 0 w 85"/>
                  <a:gd name="T23" fmla="*/ 2147483647 h 133"/>
                  <a:gd name="T24" fmla="*/ 0 w 85"/>
                  <a:gd name="T25" fmla="*/ 2147483647 h 133"/>
                  <a:gd name="T26" fmla="*/ 0 w 85"/>
                  <a:gd name="T27" fmla="*/ 2147483647 h 133"/>
                  <a:gd name="T28" fmla="*/ 2147483647 w 85"/>
                  <a:gd name="T29" fmla="*/ 2147483647 h 133"/>
                  <a:gd name="T30" fmla="*/ 2147483647 w 85"/>
                  <a:gd name="T31" fmla="*/ 2147483647 h 133"/>
                  <a:gd name="T32" fmla="*/ 2147483647 w 85"/>
                  <a:gd name="T33" fmla="*/ 2147483647 h 133"/>
                  <a:gd name="T34" fmla="*/ 2147483647 w 85"/>
                  <a:gd name="T35" fmla="*/ 2147483647 h 133"/>
                  <a:gd name="T36" fmla="*/ 2147483647 w 85"/>
                  <a:gd name="T37" fmla="*/ 2147483647 h 133"/>
                  <a:gd name="T38" fmla="*/ 2147483647 w 85"/>
                  <a:gd name="T39" fmla="*/ 2147483647 h 133"/>
                  <a:gd name="T40" fmla="*/ 2147483647 w 85"/>
                  <a:gd name="T41" fmla="*/ 2147483647 h 133"/>
                  <a:gd name="T42" fmla="*/ 2147483647 w 85"/>
                  <a:gd name="T43" fmla="*/ 2147483647 h 133"/>
                  <a:gd name="T44" fmla="*/ 2147483647 w 85"/>
                  <a:gd name="T45" fmla="*/ 2147483647 h 133"/>
                  <a:gd name="T46" fmla="*/ 2147483647 w 85"/>
                  <a:gd name="T47" fmla="*/ 2147483647 h 133"/>
                  <a:gd name="T48" fmla="*/ 2147483647 w 85"/>
                  <a:gd name="T49" fmla="*/ 2147483647 h 133"/>
                  <a:gd name="T50" fmla="*/ 2147483647 w 85"/>
                  <a:gd name="T51" fmla="*/ 2147483647 h 133"/>
                  <a:gd name="T52" fmla="*/ 2147483647 w 85"/>
                  <a:gd name="T53" fmla="*/ 2147483647 h 133"/>
                  <a:gd name="T54" fmla="*/ 2147483647 w 85"/>
                  <a:gd name="T55" fmla="*/ 2147483647 h 133"/>
                  <a:gd name="T56" fmla="*/ 2147483647 w 85"/>
                  <a:gd name="T57" fmla="*/ 2147483647 h 133"/>
                  <a:gd name="T58" fmla="*/ 2147483647 w 85"/>
                  <a:gd name="T59" fmla="*/ 2147483647 h 133"/>
                  <a:gd name="T60" fmla="*/ 2147483647 w 85"/>
                  <a:gd name="T61" fmla="*/ 2147483647 h 133"/>
                  <a:gd name="T62" fmla="*/ 2147483647 w 85"/>
                  <a:gd name="T63" fmla="*/ 2147483647 h 133"/>
                  <a:gd name="T64" fmla="*/ 2147483647 w 85"/>
                  <a:gd name="T65" fmla="*/ 0 h 133"/>
                  <a:gd name="T66" fmla="*/ 2147483647 w 85"/>
                  <a:gd name="T67" fmla="*/ 0 h 133"/>
                  <a:gd name="T68" fmla="*/ 2147483647 w 85"/>
                  <a:gd name="T69" fmla="*/ 2147483647 h 133"/>
                  <a:gd name="T70" fmla="*/ 2147483647 w 85"/>
                  <a:gd name="T71" fmla="*/ 2147483647 h 133"/>
                  <a:gd name="T72" fmla="*/ 2147483647 w 85"/>
                  <a:gd name="T73" fmla="*/ 2147483647 h 13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133"/>
                  <a:gd name="T113" fmla="*/ 85 w 85"/>
                  <a:gd name="T114" fmla="*/ 133 h 13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133">
                    <a:moveTo>
                      <a:pt x="73" y="3"/>
                    </a:moveTo>
                    <a:lnTo>
                      <a:pt x="73" y="3"/>
                    </a:lnTo>
                    <a:lnTo>
                      <a:pt x="73" y="64"/>
                    </a:lnTo>
                    <a:lnTo>
                      <a:pt x="54" y="68"/>
                    </a:lnTo>
                    <a:lnTo>
                      <a:pt x="41" y="72"/>
                    </a:lnTo>
                    <a:lnTo>
                      <a:pt x="32" y="78"/>
                    </a:lnTo>
                    <a:lnTo>
                      <a:pt x="19" y="83"/>
                    </a:lnTo>
                    <a:lnTo>
                      <a:pt x="10" y="93"/>
                    </a:lnTo>
                    <a:lnTo>
                      <a:pt x="4" y="104"/>
                    </a:lnTo>
                    <a:lnTo>
                      <a:pt x="0" y="117"/>
                    </a:lnTo>
                    <a:lnTo>
                      <a:pt x="0" y="129"/>
                    </a:lnTo>
                    <a:lnTo>
                      <a:pt x="4" y="133"/>
                    </a:lnTo>
                    <a:lnTo>
                      <a:pt x="10" y="133"/>
                    </a:lnTo>
                    <a:lnTo>
                      <a:pt x="13" y="131"/>
                    </a:lnTo>
                    <a:lnTo>
                      <a:pt x="13" y="129"/>
                    </a:lnTo>
                    <a:lnTo>
                      <a:pt x="13" y="119"/>
                    </a:lnTo>
                    <a:lnTo>
                      <a:pt x="13" y="112"/>
                    </a:lnTo>
                    <a:lnTo>
                      <a:pt x="19" y="98"/>
                    </a:lnTo>
                    <a:lnTo>
                      <a:pt x="29" y="89"/>
                    </a:lnTo>
                    <a:lnTo>
                      <a:pt x="41" y="81"/>
                    </a:lnTo>
                    <a:lnTo>
                      <a:pt x="54" y="76"/>
                    </a:lnTo>
                    <a:lnTo>
                      <a:pt x="66" y="72"/>
                    </a:lnTo>
                    <a:lnTo>
                      <a:pt x="82" y="70"/>
                    </a:lnTo>
                    <a:lnTo>
                      <a:pt x="85" y="70"/>
                    </a:lnTo>
                    <a:lnTo>
                      <a:pt x="85" y="3"/>
                    </a:lnTo>
                    <a:lnTo>
                      <a:pt x="85" y="2"/>
                    </a:lnTo>
                    <a:lnTo>
                      <a:pt x="79" y="0"/>
                    </a:lnTo>
                    <a:lnTo>
                      <a:pt x="76" y="2"/>
                    </a:lnTo>
                    <a:lnTo>
                      <a:pt x="7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63"/>
              <p:cNvSpPr>
                <a:spLocks/>
              </p:cNvSpPr>
              <p:nvPr/>
            </p:nvSpPr>
            <p:spPr bwMode="auto">
              <a:xfrm>
                <a:off x="2427288" y="4702175"/>
                <a:ext cx="115888" cy="33338"/>
              </a:xfrm>
              <a:custGeom>
                <a:avLst/>
                <a:gdLst>
                  <a:gd name="T0" fmla="*/ 2147483647 w 73"/>
                  <a:gd name="T1" fmla="*/ 2147483647 h 21"/>
                  <a:gd name="T2" fmla="*/ 2147483647 w 73"/>
                  <a:gd name="T3" fmla="*/ 2147483647 h 21"/>
                  <a:gd name="T4" fmla="*/ 2147483647 w 73"/>
                  <a:gd name="T5" fmla="*/ 2147483647 h 21"/>
                  <a:gd name="T6" fmla="*/ 2147483647 w 73"/>
                  <a:gd name="T7" fmla="*/ 2147483647 h 21"/>
                  <a:gd name="T8" fmla="*/ 2147483647 w 73"/>
                  <a:gd name="T9" fmla="*/ 2147483647 h 21"/>
                  <a:gd name="T10" fmla="*/ 2147483647 w 73"/>
                  <a:gd name="T11" fmla="*/ 2147483647 h 21"/>
                  <a:gd name="T12" fmla="*/ 2147483647 w 73"/>
                  <a:gd name="T13" fmla="*/ 2147483647 h 21"/>
                  <a:gd name="T14" fmla="*/ 2147483647 w 73"/>
                  <a:gd name="T15" fmla="*/ 2147483647 h 21"/>
                  <a:gd name="T16" fmla="*/ 2147483647 w 73"/>
                  <a:gd name="T17" fmla="*/ 0 h 21"/>
                  <a:gd name="T18" fmla="*/ 2147483647 w 73"/>
                  <a:gd name="T19" fmla="*/ 0 h 21"/>
                  <a:gd name="T20" fmla="*/ 2147483647 w 73"/>
                  <a:gd name="T21" fmla="*/ 0 h 21"/>
                  <a:gd name="T22" fmla="*/ 0 w 73"/>
                  <a:gd name="T23" fmla="*/ 0 h 21"/>
                  <a:gd name="T24" fmla="*/ 0 w 73"/>
                  <a:gd name="T25" fmla="*/ 2147483647 h 21"/>
                  <a:gd name="T26" fmla="*/ 0 w 73"/>
                  <a:gd name="T27" fmla="*/ 2147483647 h 21"/>
                  <a:gd name="T28" fmla="*/ 2147483647 w 73"/>
                  <a:gd name="T29" fmla="*/ 2147483647 h 21"/>
                  <a:gd name="T30" fmla="*/ 2147483647 w 73"/>
                  <a:gd name="T31" fmla="*/ 2147483647 h 21"/>
                  <a:gd name="T32" fmla="*/ 2147483647 w 73"/>
                  <a:gd name="T33" fmla="*/ 2147483647 h 21"/>
                  <a:gd name="T34" fmla="*/ 2147483647 w 73"/>
                  <a:gd name="T35" fmla="*/ 0 h 21"/>
                  <a:gd name="T36" fmla="*/ 2147483647 w 73"/>
                  <a:gd name="T37" fmla="*/ 0 h 21"/>
                  <a:gd name="T38" fmla="*/ 2147483647 w 73"/>
                  <a:gd name="T39" fmla="*/ 0 h 21"/>
                  <a:gd name="T40" fmla="*/ 2147483647 w 73"/>
                  <a:gd name="T41" fmla="*/ 0 h 21"/>
                  <a:gd name="T42" fmla="*/ 2147483647 w 73"/>
                  <a:gd name="T43" fmla="*/ 2147483647 h 21"/>
                  <a:gd name="T44" fmla="*/ 2147483647 w 73"/>
                  <a:gd name="T45" fmla="*/ 2147483647 h 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3"/>
                  <a:gd name="T70" fmla="*/ 0 h 21"/>
                  <a:gd name="T71" fmla="*/ 73 w 73"/>
                  <a:gd name="T72" fmla="*/ 21 h 2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3" h="21">
                    <a:moveTo>
                      <a:pt x="60" y="4"/>
                    </a:moveTo>
                    <a:lnTo>
                      <a:pt x="60" y="4"/>
                    </a:lnTo>
                    <a:lnTo>
                      <a:pt x="60" y="14"/>
                    </a:lnTo>
                    <a:lnTo>
                      <a:pt x="13" y="14"/>
                    </a:lnTo>
                    <a:lnTo>
                      <a:pt x="13" y="4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21"/>
                    </a:lnTo>
                    <a:lnTo>
                      <a:pt x="73" y="21"/>
                    </a:lnTo>
                    <a:lnTo>
                      <a:pt x="73" y="4"/>
                    </a:lnTo>
                    <a:lnTo>
                      <a:pt x="73" y="0"/>
                    </a:lnTo>
                    <a:lnTo>
                      <a:pt x="66" y="0"/>
                    </a:lnTo>
                    <a:lnTo>
                      <a:pt x="63" y="0"/>
                    </a:lnTo>
                    <a:lnTo>
                      <a:pt x="6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64"/>
              <p:cNvSpPr>
                <a:spLocks/>
              </p:cNvSpPr>
              <p:nvPr/>
            </p:nvSpPr>
            <p:spPr bwMode="auto">
              <a:xfrm>
                <a:off x="2054225" y="4989513"/>
                <a:ext cx="69850" cy="38100"/>
              </a:xfrm>
              <a:custGeom>
                <a:avLst/>
                <a:gdLst>
                  <a:gd name="T0" fmla="*/ 2147483647 w 44"/>
                  <a:gd name="T1" fmla="*/ 0 h 24"/>
                  <a:gd name="T2" fmla="*/ 0 w 44"/>
                  <a:gd name="T3" fmla="*/ 2147483647 h 24"/>
                  <a:gd name="T4" fmla="*/ 2147483647 w 44"/>
                  <a:gd name="T5" fmla="*/ 2147483647 h 24"/>
                  <a:gd name="T6" fmla="*/ 2147483647 w 44"/>
                  <a:gd name="T7" fmla="*/ 2147483647 h 24"/>
                  <a:gd name="T8" fmla="*/ 2147483647 w 44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4"/>
                  <a:gd name="T17" fmla="*/ 44 w 44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4">
                    <a:moveTo>
                      <a:pt x="16" y="0"/>
                    </a:moveTo>
                    <a:lnTo>
                      <a:pt x="0" y="11"/>
                    </a:lnTo>
                    <a:lnTo>
                      <a:pt x="28" y="24"/>
                    </a:lnTo>
                    <a:lnTo>
                      <a:pt x="44" y="15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65"/>
              <p:cNvSpPr>
                <a:spLocks/>
              </p:cNvSpPr>
              <p:nvPr/>
            </p:nvSpPr>
            <p:spPr bwMode="auto">
              <a:xfrm>
                <a:off x="2168525" y="5030788"/>
                <a:ext cx="65088" cy="23813"/>
              </a:xfrm>
              <a:custGeom>
                <a:avLst/>
                <a:gdLst>
                  <a:gd name="T0" fmla="*/ 2147483647 w 41"/>
                  <a:gd name="T1" fmla="*/ 0 h 15"/>
                  <a:gd name="T2" fmla="*/ 0 w 41"/>
                  <a:gd name="T3" fmla="*/ 2147483647 h 15"/>
                  <a:gd name="T4" fmla="*/ 2147483647 w 41"/>
                  <a:gd name="T5" fmla="*/ 2147483647 h 15"/>
                  <a:gd name="T6" fmla="*/ 2147483647 w 41"/>
                  <a:gd name="T7" fmla="*/ 2147483647 h 15"/>
                  <a:gd name="T8" fmla="*/ 2147483647 w 41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15"/>
                  <a:gd name="T17" fmla="*/ 41 w 41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15">
                    <a:moveTo>
                      <a:pt x="3" y="0"/>
                    </a:moveTo>
                    <a:lnTo>
                      <a:pt x="0" y="12"/>
                    </a:lnTo>
                    <a:lnTo>
                      <a:pt x="38" y="15"/>
                    </a:lnTo>
                    <a:lnTo>
                      <a:pt x="41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66"/>
              <p:cNvSpPr>
                <a:spLocks/>
              </p:cNvSpPr>
              <p:nvPr/>
            </p:nvSpPr>
            <p:spPr bwMode="auto">
              <a:xfrm>
                <a:off x="1984375" y="4926013"/>
                <a:ext cx="49213" cy="38100"/>
              </a:xfrm>
              <a:custGeom>
                <a:avLst/>
                <a:gdLst>
                  <a:gd name="T0" fmla="*/ 2147483647 w 31"/>
                  <a:gd name="T1" fmla="*/ 0 h 24"/>
                  <a:gd name="T2" fmla="*/ 0 w 31"/>
                  <a:gd name="T3" fmla="*/ 2147483647 h 24"/>
                  <a:gd name="T4" fmla="*/ 2147483647 w 31"/>
                  <a:gd name="T5" fmla="*/ 2147483647 h 24"/>
                  <a:gd name="T6" fmla="*/ 2147483647 w 31"/>
                  <a:gd name="T7" fmla="*/ 2147483647 h 24"/>
                  <a:gd name="T8" fmla="*/ 2147483647 w 31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4"/>
                  <a:gd name="T17" fmla="*/ 31 w 31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4">
                    <a:moveTo>
                      <a:pt x="19" y="0"/>
                    </a:moveTo>
                    <a:lnTo>
                      <a:pt x="0" y="4"/>
                    </a:lnTo>
                    <a:lnTo>
                      <a:pt x="12" y="24"/>
                    </a:lnTo>
                    <a:lnTo>
                      <a:pt x="31" y="21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Freeform 67"/>
              <p:cNvSpPr>
                <a:spLocks/>
              </p:cNvSpPr>
              <p:nvPr/>
            </p:nvSpPr>
            <p:spPr bwMode="auto">
              <a:xfrm>
                <a:off x="2293938" y="5013325"/>
                <a:ext cx="69850" cy="33338"/>
              </a:xfrm>
              <a:custGeom>
                <a:avLst/>
                <a:gdLst>
                  <a:gd name="T0" fmla="*/ 2147483647 w 44"/>
                  <a:gd name="T1" fmla="*/ 0 h 21"/>
                  <a:gd name="T2" fmla="*/ 2147483647 w 44"/>
                  <a:gd name="T3" fmla="*/ 2147483647 h 21"/>
                  <a:gd name="T4" fmla="*/ 2147483647 w 44"/>
                  <a:gd name="T5" fmla="*/ 2147483647 h 21"/>
                  <a:gd name="T6" fmla="*/ 0 w 44"/>
                  <a:gd name="T7" fmla="*/ 2147483647 h 21"/>
                  <a:gd name="T8" fmla="*/ 2147483647 w 44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1"/>
                  <a:gd name="T17" fmla="*/ 44 w 44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1">
                    <a:moveTo>
                      <a:pt x="34" y="0"/>
                    </a:moveTo>
                    <a:lnTo>
                      <a:pt x="44" y="13"/>
                    </a:lnTo>
                    <a:lnTo>
                      <a:pt x="9" y="21"/>
                    </a:lnTo>
                    <a:lnTo>
                      <a:pt x="0" y="7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Freeform 68"/>
              <p:cNvSpPr>
                <a:spLocks/>
              </p:cNvSpPr>
              <p:nvPr/>
            </p:nvSpPr>
            <p:spPr bwMode="auto">
              <a:xfrm>
                <a:off x="2408238" y="4979988"/>
                <a:ext cx="69850" cy="33338"/>
              </a:xfrm>
              <a:custGeom>
                <a:avLst/>
                <a:gdLst>
                  <a:gd name="T0" fmla="*/ 2147483647 w 44"/>
                  <a:gd name="T1" fmla="*/ 0 h 21"/>
                  <a:gd name="T2" fmla="*/ 2147483647 w 44"/>
                  <a:gd name="T3" fmla="*/ 2147483647 h 21"/>
                  <a:gd name="T4" fmla="*/ 2147483647 w 44"/>
                  <a:gd name="T5" fmla="*/ 2147483647 h 21"/>
                  <a:gd name="T6" fmla="*/ 0 w 44"/>
                  <a:gd name="T7" fmla="*/ 2147483647 h 21"/>
                  <a:gd name="T8" fmla="*/ 2147483647 w 44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1"/>
                  <a:gd name="T17" fmla="*/ 44 w 44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1">
                    <a:moveTo>
                      <a:pt x="34" y="0"/>
                    </a:moveTo>
                    <a:lnTo>
                      <a:pt x="44" y="13"/>
                    </a:lnTo>
                    <a:lnTo>
                      <a:pt x="9" y="21"/>
                    </a:lnTo>
                    <a:lnTo>
                      <a:pt x="0" y="9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Freeform 69"/>
              <p:cNvSpPr>
                <a:spLocks/>
              </p:cNvSpPr>
              <p:nvPr/>
            </p:nvSpPr>
            <p:spPr bwMode="auto">
              <a:xfrm>
                <a:off x="2527300" y="4962525"/>
                <a:ext cx="65088" cy="26988"/>
              </a:xfrm>
              <a:custGeom>
                <a:avLst/>
                <a:gdLst>
                  <a:gd name="T0" fmla="*/ 2147483647 w 41"/>
                  <a:gd name="T1" fmla="*/ 0 h 17"/>
                  <a:gd name="T2" fmla="*/ 2147483647 w 41"/>
                  <a:gd name="T3" fmla="*/ 2147483647 h 17"/>
                  <a:gd name="T4" fmla="*/ 2147483647 w 41"/>
                  <a:gd name="T5" fmla="*/ 2147483647 h 17"/>
                  <a:gd name="T6" fmla="*/ 0 w 41"/>
                  <a:gd name="T7" fmla="*/ 2147483647 h 17"/>
                  <a:gd name="T8" fmla="*/ 2147483647 w 41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17"/>
                  <a:gd name="T17" fmla="*/ 41 w 41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17">
                    <a:moveTo>
                      <a:pt x="38" y="0"/>
                    </a:moveTo>
                    <a:lnTo>
                      <a:pt x="41" y="13"/>
                    </a:lnTo>
                    <a:lnTo>
                      <a:pt x="3" y="17"/>
                    </a:lnTo>
                    <a:lnTo>
                      <a:pt x="0" y="3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70"/>
              <p:cNvSpPr>
                <a:spLocks/>
              </p:cNvSpPr>
              <p:nvPr/>
            </p:nvSpPr>
            <p:spPr bwMode="auto">
              <a:xfrm>
                <a:off x="2632075" y="4973638"/>
                <a:ext cx="69850" cy="36513"/>
              </a:xfrm>
              <a:custGeom>
                <a:avLst/>
                <a:gdLst>
                  <a:gd name="T0" fmla="*/ 2147483647 w 44"/>
                  <a:gd name="T1" fmla="*/ 2147483647 h 23"/>
                  <a:gd name="T2" fmla="*/ 2147483647 w 44"/>
                  <a:gd name="T3" fmla="*/ 2147483647 h 23"/>
                  <a:gd name="T4" fmla="*/ 0 w 44"/>
                  <a:gd name="T5" fmla="*/ 2147483647 h 23"/>
                  <a:gd name="T6" fmla="*/ 2147483647 w 44"/>
                  <a:gd name="T7" fmla="*/ 0 h 23"/>
                  <a:gd name="T8" fmla="*/ 2147483647 w 44"/>
                  <a:gd name="T9" fmla="*/ 2147483647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3"/>
                  <a:gd name="T17" fmla="*/ 44 w 44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3">
                    <a:moveTo>
                      <a:pt x="44" y="13"/>
                    </a:moveTo>
                    <a:lnTo>
                      <a:pt x="32" y="23"/>
                    </a:lnTo>
                    <a:lnTo>
                      <a:pt x="0" y="10"/>
                    </a:lnTo>
                    <a:lnTo>
                      <a:pt x="13" y="0"/>
                    </a:lnTo>
                    <a:lnTo>
                      <a:pt x="44" y="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71"/>
              <p:cNvSpPr>
                <a:spLocks/>
              </p:cNvSpPr>
              <p:nvPr/>
            </p:nvSpPr>
            <p:spPr bwMode="auto">
              <a:xfrm>
                <a:off x="2722563" y="5013325"/>
                <a:ext cx="69850" cy="41275"/>
              </a:xfrm>
              <a:custGeom>
                <a:avLst/>
                <a:gdLst>
                  <a:gd name="T0" fmla="*/ 2147483647 w 44"/>
                  <a:gd name="T1" fmla="*/ 2147483647 h 26"/>
                  <a:gd name="T2" fmla="*/ 2147483647 w 44"/>
                  <a:gd name="T3" fmla="*/ 2147483647 h 26"/>
                  <a:gd name="T4" fmla="*/ 0 w 44"/>
                  <a:gd name="T5" fmla="*/ 2147483647 h 26"/>
                  <a:gd name="T6" fmla="*/ 2147483647 w 44"/>
                  <a:gd name="T7" fmla="*/ 0 h 26"/>
                  <a:gd name="T8" fmla="*/ 2147483647 w 44"/>
                  <a:gd name="T9" fmla="*/ 2147483647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6"/>
                  <a:gd name="T17" fmla="*/ 44 w 44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6">
                    <a:moveTo>
                      <a:pt x="44" y="17"/>
                    </a:moveTo>
                    <a:lnTo>
                      <a:pt x="28" y="26"/>
                    </a:lnTo>
                    <a:lnTo>
                      <a:pt x="0" y="9"/>
                    </a:lnTo>
                    <a:lnTo>
                      <a:pt x="16" y="0"/>
                    </a:lnTo>
                    <a:lnTo>
                      <a:pt x="44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Freeform 72"/>
              <p:cNvSpPr>
                <a:spLocks/>
              </p:cNvSpPr>
              <p:nvPr/>
            </p:nvSpPr>
            <p:spPr bwMode="auto">
              <a:xfrm>
                <a:off x="2103438" y="4476750"/>
                <a:ext cx="593725" cy="204788"/>
              </a:xfrm>
              <a:custGeom>
                <a:avLst/>
                <a:gdLst>
                  <a:gd name="T0" fmla="*/ 2147483647 w 374"/>
                  <a:gd name="T1" fmla="*/ 2147483647 h 129"/>
                  <a:gd name="T2" fmla="*/ 2147483647 w 374"/>
                  <a:gd name="T3" fmla="*/ 2147483647 h 129"/>
                  <a:gd name="T4" fmla="*/ 2147483647 w 374"/>
                  <a:gd name="T5" fmla="*/ 2147483647 h 129"/>
                  <a:gd name="T6" fmla="*/ 2147483647 w 374"/>
                  <a:gd name="T7" fmla="*/ 2147483647 h 129"/>
                  <a:gd name="T8" fmla="*/ 2147483647 w 374"/>
                  <a:gd name="T9" fmla="*/ 2147483647 h 129"/>
                  <a:gd name="T10" fmla="*/ 2147483647 w 374"/>
                  <a:gd name="T11" fmla="*/ 2147483647 h 129"/>
                  <a:gd name="T12" fmla="*/ 2147483647 w 374"/>
                  <a:gd name="T13" fmla="*/ 2147483647 h 129"/>
                  <a:gd name="T14" fmla="*/ 2147483647 w 374"/>
                  <a:gd name="T15" fmla="*/ 2147483647 h 129"/>
                  <a:gd name="T16" fmla="*/ 2147483647 w 374"/>
                  <a:gd name="T17" fmla="*/ 2147483647 h 129"/>
                  <a:gd name="T18" fmla="*/ 2147483647 w 374"/>
                  <a:gd name="T19" fmla="*/ 0 h 129"/>
                  <a:gd name="T20" fmla="*/ 2147483647 w 374"/>
                  <a:gd name="T21" fmla="*/ 0 h 129"/>
                  <a:gd name="T22" fmla="*/ 2147483647 w 374"/>
                  <a:gd name="T23" fmla="*/ 0 h 129"/>
                  <a:gd name="T24" fmla="*/ 2147483647 w 374"/>
                  <a:gd name="T25" fmla="*/ 0 h 129"/>
                  <a:gd name="T26" fmla="*/ 2147483647 w 374"/>
                  <a:gd name="T27" fmla="*/ 2147483647 h 129"/>
                  <a:gd name="T28" fmla="*/ 2147483647 w 374"/>
                  <a:gd name="T29" fmla="*/ 2147483647 h 129"/>
                  <a:gd name="T30" fmla="*/ 2147483647 w 374"/>
                  <a:gd name="T31" fmla="*/ 2147483647 h 129"/>
                  <a:gd name="T32" fmla="*/ 2147483647 w 374"/>
                  <a:gd name="T33" fmla="*/ 2147483647 h 129"/>
                  <a:gd name="T34" fmla="*/ 2147483647 w 374"/>
                  <a:gd name="T35" fmla="*/ 2147483647 h 129"/>
                  <a:gd name="T36" fmla="*/ 2147483647 w 374"/>
                  <a:gd name="T37" fmla="*/ 2147483647 h 129"/>
                  <a:gd name="T38" fmla="*/ 2147483647 w 374"/>
                  <a:gd name="T39" fmla="*/ 2147483647 h 129"/>
                  <a:gd name="T40" fmla="*/ 0 w 374"/>
                  <a:gd name="T41" fmla="*/ 2147483647 h 129"/>
                  <a:gd name="T42" fmla="*/ 0 w 374"/>
                  <a:gd name="T43" fmla="*/ 2147483647 h 129"/>
                  <a:gd name="T44" fmla="*/ 2147483647 w 374"/>
                  <a:gd name="T45" fmla="*/ 2147483647 h 129"/>
                  <a:gd name="T46" fmla="*/ 2147483647 w 374"/>
                  <a:gd name="T47" fmla="*/ 2147483647 h 129"/>
                  <a:gd name="T48" fmla="*/ 2147483647 w 374"/>
                  <a:gd name="T49" fmla="*/ 2147483647 h 129"/>
                  <a:gd name="T50" fmla="*/ 2147483647 w 374"/>
                  <a:gd name="T51" fmla="*/ 2147483647 h 129"/>
                  <a:gd name="T52" fmla="*/ 2147483647 w 374"/>
                  <a:gd name="T53" fmla="*/ 2147483647 h 129"/>
                  <a:gd name="T54" fmla="*/ 2147483647 w 374"/>
                  <a:gd name="T55" fmla="*/ 2147483647 h 129"/>
                  <a:gd name="T56" fmla="*/ 2147483647 w 374"/>
                  <a:gd name="T57" fmla="*/ 2147483647 h 129"/>
                  <a:gd name="T58" fmla="*/ 2147483647 w 374"/>
                  <a:gd name="T59" fmla="*/ 2147483647 h 129"/>
                  <a:gd name="T60" fmla="*/ 2147483647 w 374"/>
                  <a:gd name="T61" fmla="*/ 2147483647 h 129"/>
                  <a:gd name="T62" fmla="*/ 2147483647 w 374"/>
                  <a:gd name="T63" fmla="*/ 2147483647 h 129"/>
                  <a:gd name="T64" fmla="*/ 2147483647 w 374"/>
                  <a:gd name="T65" fmla="*/ 2147483647 h 129"/>
                  <a:gd name="T66" fmla="*/ 2147483647 w 374"/>
                  <a:gd name="T67" fmla="*/ 2147483647 h 129"/>
                  <a:gd name="T68" fmla="*/ 2147483647 w 374"/>
                  <a:gd name="T69" fmla="*/ 2147483647 h 129"/>
                  <a:gd name="T70" fmla="*/ 2147483647 w 374"/>
                  <a:gd name="T71" fmla="*/ 2147483647 h 129"/>
                  <a:gd name="T72" fmla="*/ 2147483647 w 374"/>
                  <a:gd name="T73" fmla="*/ 2147483647 h 129"/>
                  <a:gd name="T74" fmla="*/ 2147483647 w 374"/>
                  <a:gd name="T75" fmla="*/ 2147483647 h 12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74"/>
                  <a:gd name="T115" fmla="*/ 0 h 129"/>
                  <a:gd name="T116" fmla="*/ 374 w 374"/>
                  <a:gd name="T117" fmla="*/ 129 h 12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74" h="129">
                    <a:moveTo>
                      <a:pt x="374" y="97"/>
                    </a:moveTo>
                    <a:lnTo>
                      <a:pt x="374" y="97"/>
                    </a:lnTo>
                    <a:lnTo>
                      <a:pt x="371" y="87"/>
                    </a:lnTo>
                    <a:lnTo>
                      <a:pt x="365" y="76"/>
                    </a:lnTo>
                    <a:lnTo>
                      <a:pt x="349" y="55"/>
                    </a:lnTo>
                    <a:lnTo>
                      <a:pt x="330" y="38"/>
                    </a:lnTo>
                    <a:lnTo>
                      <a:pt x="302" y="23"/>
                    </a:lnTo>
                    <a:lnTo>
                      <a:pt x="274" y="11"/>
                    </a:lnTo>
                    <a:lnTo>
                      <a:pt x="239" y="4"/>
                    </a:lnTo>
                    <a:lnTo>
                      <a:pt x="204" y="0"/>
                    </a:lnTo>
                    <a:lnTo>
                      <a:pt x="186" y="0"/>
                    </a:lnTo>
                    <a:lnTo>
                      <a:pt x="167" y="0"/>
                    </a:lnTo>
                    <a:lnTo>
                      <a:pt x="148" y="2"/>
                    </a:lnTo>
                    <a:lnTo>
                      <a:pt x="129" y="6"/>
                    </a:lnTo>
                    <a:lnTo>
                      <a:pt x="95" y="15"/>
                    </a:lnTo>
                    <a:lnTo>
                      <a:pt x="66" y="27"/>
                    </a:lnTo>
                    <a:lnTo>
                      <a:pt x="41" y="44"/>
                    </a:lnTo>
                    <a:lnTo>
                      <a:pt x="22" y="61"/>
                    </a:lnTo>
                    <a:lnTo>
                      <a:pt x="7" y="82"/>
                    </a:lnTo>
                    <a:lnTo>
                      <a:pt x="0" y="102"/>
                    </a:lnTo>
                    <a:lnTo>
                      <a:pt x="0" y="114"/>
                    </a:lnTo>
                    <a:lnTo>
                      <a:pt x="3" y="125"/>
                    </a:lnTo>
                    <a:lnTo>
                      <a:pt x="3" y="129"/>
                    </a:lnTo>
                    <a:lnTo>
                      <a:pt x="29" y="125"/>
                    </a:lnTo>
                    <a:lnTo>
                      <a:pt x="25" y="123"/>
                    </a:lnTo>
                    <a:lnTo>
                      <a:pt x="25" y="104"/>
                    </a:lnTo>
                    <a:lnTo>
                      <a:pt x="32" y="87"/>
                    </a:lnTo>
                    <a:lnTo>
                      <a:pt x="41" y="72"/>
                    </a:lnTo>
                    <a:lnTo>
                      <a:pt x="54" y="57"/>
                    </a:lnTo>
                    <a:lnTo>
                      <a:pt x="242" y="57"/>
                    </a:lnTo>
                    <a:lnTo>
                      <a:pt x="242" y="104"/>
                    </a:lnTo>
                    <a:lnTo>
                      <a:pt x="346" y="95"/>
                    </a:lnTo>
                    <a:lnTo>
                      <a:pt x="349" y="99"/>
                    </a:lnTo>
                    <a:lnTo>
                      <a:pt x="374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8" name="Group 177"/>
          <p:cNvGrpSpPr>
            <a:grpSpLocks/>
          </p:cNvGrpSpPr>
          <p:nvPr/>
        </p:nvGrpSpPr>
        <p:grpSpPr bwMode="auto">
          <a:xfrm>
            <a:off x="3727450" y="3630612"/>
            <a:ext cx="1114425" cy="446088"/>
            <a:chOff x="1553569" y="3928281"/>
            <a:chExt cx="466299" cy="446088"/>
          </a:xfrm>
        </p:grpSpPr>
        <p:grpSp>
          <p:nvGrpSpPr>
            <p:cNvPr id="209" name="Group 167"/>
            <p:cNvGrpSpPr>
              <a:grpSpLocks/>
            </p:cNvGrpSpPr>
            <p:nvPr/>
          </p:nvGrpSpPr>
          <p:grpSpPr bwMode="auto">
            <a:xfrm>
              <a:off x="1553569" y="3928281"/>
              <a:ext cx="466299" cy="446088"/>
              <a:chOff x="2144973" y="2035791"/>
              <a:chExt cx="457200" cy="446088"/>
            </a:xfrm>
          </p:grpSpPr>
          <p:sp>
            <p:nvSpPr>
              <p:cNvPr id="211" name="AutoShape 10"/>
              <p:cNvSpPr>
                <a:spLocks noChangeAspect="1" noChangeArrowheads="1" noTextEdit="1"/>
              </p:cNvSpPr>
              <p:nvPr/>
            </p:nvSpPr>
            <p:spPr bwMode="auto">
              <a:xfrm>
                <a:off x="2144973" y="2035791"/>
                <a:ext cx="457200" cy="446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12"/>
              <p:cNvSpPr>
                <a:spLocks/>
              </p:cNvSpPr>
              <p:nvPr/>
            </p:nvSpPr>
            <p:spPr bwMode="auto">
              <a:xfrm>
                <a:off x="2144973" y="2035791"/>
                <a:ext cx="455660" cy="446088"/>
              </a:xfrm>
              <a:custGeom>
                <a:avLst/>
                <a:gdLst>
                  <a:gd name="T0" fmla="*/ 2147483647 w 2958"/>
                  <a:gd name="T1" fmla="*/ 0 h 2962"/>
                  <a:gd name="T2" fmla="*/ 2147483647 w 2958"/>
                  <a:gd name="T3" fmla="*/ 2147483647 h 2962"/>
                  <a:gd name="T4" fmla="*/ 2147483647 w 2958"/>
                  <a:gd name="T5" fmla="*/ 2147483647 h 2962"/>
                  <a:gd name="T6" fmla="*/ 2147483647 w 2958"/>
                  <a:gd name="T7" fmla="*/ 2147483647 h 2962"/>
                  <a:gd name="T8" fmla="*/ 2147483647 w 2958"/>
                  <a:gd name="T9" fmla="*/ 2147483647 h 2962"/>
                  <a:gd name="T10" fmla="*/ 2147483647 w 2958"/>
                  <a:gd name="T11" fmla="*/ 2147483647 h 2962"/>
                  <a:gd name="T12" fmla="*/ 2147483647 w 2958"/>
                  <a:gd name="T13" fmla="*/ 2147483647 h 2962"/>
                  <a:gd name="T14" fmla="*/ 2147483647 w 2958"/>
                  <a:gd name="T15" fmla="*/ 2147483647 h 2962"/>
                  <a:gd name="T16" fmla="*/ 0 w 2958"/>
                  <a:gd name="T17" fmla="*/ 2147483647 h 2962"/>
                  <a:gd name="T18" fmla="*/ 0 w 2958"/>
                  <a:gd name="T19" fmla="*/ 2147483647 h 2962"/>
                  <a:gd name="T20" fmla="*/ 0 w 2958"/>
                  <a:gd name="T21" fmla="*/ 2147483647 h 2962"/>
                  <a:gd name="T22" fmla="*/ 2147483647 w 2958"/>
                  <a:gd name="T23" fmla="*/ 2147483647 h 2962"/>
                  <a:gd name="T24" fmla="*/ 2147483647 w 2958"/>
                  <a:gd name="T25" fmla="*/ 2147483647 h 2962"/>
                  <a:gd name="T26" fmla="*/ 2147483647 w 2958"/>
                  <a:gd name="T27" fmla="*/ 2147483647 h 2962"/>
                  <a:gd name="T28" fmla="*/ 2147483647 w 2958"/>
                  <a:gd name="T29" fmla="*/ 2147483647 h 2962"/>
                  <a:gd name="T30" fmla="*/ 2147483647 w 2958"/>
                  <a:gd name="T31" fmla="*/ 2147483647 h 2962"/>
                  <a:gd name="T32" fmla="*/ 2147483647 w 2958"/>
                  <a:gd name="T33" fmla="*/ 2147483647 h 2962"/>
                  <a:gd name="T34" fmla="*/ 2147483647 w 2958"/>
                  <a:gd name="T35" fmla="*/ 2147483647 h 2962"/>
                  <a:gd name="T36" fmla="*/ 2147483647 w 2958"/>
                  <a:gd name="T37" fmla="*/ 2147483647 h 2962"/>
                  <a:gd name="T38" fmla="*/ 2147483647 w 2958"/>
                  <a:gd name="T39" fmla="*/ 2147483647 h 2962"/>
                  <a:gd name="T40" fmla="*/ 2147483647 w 2958"/>
                  <a:gd name="T41" fmla="*/ 2147483647 h 2962"/>
                  <a:gd name="T42" fmla="*/ 2147483647 w 2958"/>
                  <a:gd name="T43" fmla="*/ 2147483647 h 2962"/>
                  <a:gd name="T44" fmla="*/ 2147483647 w 2958"/>
                  <a:gd name="T45" fmla="*/ 2147483647 h 2962"/>
                  <a:gd name="T46" fmla="*/ 2147483647 w 2958"/>
                  <a:gd name="T47" fmla="*/ 2147483647 h 2962"/>
                  <a:gd name="T48" fmla="*/ 2147483647 w 2958"/>
                  <a:gd name="T49" fmla="*/ 2147483647 h 2962"/>
                  <a:gd name="T50" fmla="*/ 2147483647 w 2958"/>
                  <a:gd name="T51" fmla="*/ 2147483647 h 2962"/>
                  <a:gd name="T52" fmla="*/ 2147483647 w 2958"/>
                  <a:gd name="T53" fmla="*/ 2147483647 h 2962"/>
                  <a:gd name="T54" fmla="*/ 2147483647 w 2958"/>
                  <a:gd name="T55" fmla="*/ 2147483647 h 2962"/>
                  <a:gd name="T56" fmla="*/ 2147483647 w 2958"/>
                  <a:gd name="T57" fmla="*/ 2147483647 h 2962"/>
                  <a:gd name="T58" fmla="*/ 2147483647 w 2958"/>
                  <a:gd name="T59" fmla="*/ 2147483647 h 2962"/>
                  <a:gd name="T60" fmla="*/ 2147483647 w 2958"/>
                  <a:gd name="T61" fmla="*/ 2147483647 h 2962"/>
                  <a:gd name="T62" fmla="*/ 2147483647 w 2958"/>
                  <a:gd name="T63" fmla="*/ 2147483647 h 2962"/>
                  <a:gd name="T64" fmla="*/ 2147483647 w 2958"/>
                  <a:gd name="T65" fmla="*/ 2147483647 h 2962"/>
                  <a:gd name="T66" fmla="*/ 2147483647 w 2958"/>
                  <a:gd name="T67" fmla="*/ 2147483647 h 2962"/>
                  <a:gd name="T68" fmla="*/ 2147483647 w 2958"/>
                  <a:gd name="T69" fmla="*/ 2147483647 h 2962"/>
                  <a:gd name="T70" fmla="*/ 2147483647 w 2958"/>
                  <a:gd name="T71" fmla="*/ 2147483647 h 2962"/>
                  <a:gd name="T72" fmla="*/ 2147483647 w 2958"/>
                  <a:gd name="T73" fmla="*/ 2147483647 h 29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958"/>
                  <a:gd name="T112" fmla="*/ 0 h 2962"/>
                  <a:gd name="T113" fmla="*/ 2958 w 2958"/>
                  <a:gd name="T114" fmla="*/ 2962 h 29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958" h="2962">
                    <a:moveTo>
                      <a:pt x="2562" y="1"/>
                    </a:moveTo>
                    <a:lnTo>
                      <a:pt x="396" y="0"/>
                    </a:lnTo>
                    <a:lnTo>
                      <a:pt x="359" y="3"/>
                    </a:lnTo>
                    <a:lnTo>
                      <a:pt x="321" y="9"/>
                    </a:lnTo>
                    <a:lnTo>
                      <a:pt x="285" y="18"/>
                    </a:lnTo>
                    <a:lnTo>
                      <a:pt x="251" y="31"/>
                    </a:lnTo>
                    <a:lnTo>
                      <a:pt x="218" y="48"/>
                    </a:lnTo>
                    <a:lnTo>
                      <a:pt x="185" y="66"/>
                    </a:lnTo>
                    <a:lnTo>
                      <a:pt x="155" y="88"/>
                    </a:lnTo>
                    <a:lnTo>
                      <a:pt x="127" y="112"/>
                    </a:lnTo>
                    <a:lnTo>
                      <a:pt x="102" y="139"/>
                    </a:lnTo>
                    <a:lnTo>
                      <a:pt x="78" y="169"/>
                    </a:lnTo>
                    <a:lnTo>
                      <a:pt x="57" y="199"/>
                    </a:lnTo>
                    <a:lnTo>
                      <a:pt x="39" y="232"/>
                    </a:lnTo>
                    <a:lnTo>
                      <a:pt x="24" y="266"/>
                    </a:lnTo>
                    <a:lnTo>
                      <a:pt x="12" y="300"/>
                    </a:lnTo>
                    <a:lnTo>
                      <a:pt x="4" y="336"/>
                    </a:lnTo>
                    <a:lnTo>
                      <a:pt x="0" y="374"/>
                    </a:lnTo>
                    <a:lnTo>
                      <a:pt x="0" y="714"/>
                    </a:lnTo>
                    <a:lnTo>
                      <a:pt x="0" y="1466"/>
                    </a:lnTo>
                    <a:lnTo>
                      <a:pt x="0" y="2218"/>
                    </a:lnTo>
                    <a:lnTo>
                      <a:pt x="0" y="2560"/>
                    </a:lnTo>
                    <a:lnTo>
                      <a:pt x="3" y="2597"/>
                    </a:lnTo>
                    <a:lnTo>
                      <a:pt x="10" y="2635"/>
                    </a:lnTo>
                    <a:lnTo>
                      <a:pt x="22" y="2672"/>
                    </a:lnTo>
                    <a:lnTo>
                      <a:pt x="37" y="2706"/>
                    </a:lnTo>
                    <a:lnTo>
                      <a:pt x="57" y="2741"/>
                    </a:lnTo>
                    <a:lnTo>
                      <a:pt x="79" y="2774"/>
                    </a:lnTo>
                    <a:lnTo>
                      <a:pt x="106" y="2805"/>
                    </a:lnTo>
                    <a:lnTo>
                      <a:pt x="135" y="2833"/>
                    </a:lnTo>
                    <a:lnTo>
                      <a:pt x="164" y="2860"/>
                    </a:lnTo>
                    <a:lnTo>
                      <a:pt x="197" y="2884"/>
                    </a:lnTo>
                    <a:lnTo>
                      <a:pt x="232" y="2905"/>
                    </a:lnTo>
                    <a:lnTo>
                      <a:pt x="268" y="2923"/>
                    </a:lnTo>
                    <a:lnTo>
                      <a:pt x="305" y="2937"/>
                    </a:lnTo>
                    <a:lnTo>
                      <a:pt x="342" y="2947"/>
                    </a:lnTo>
                    <a:lnTo>
                      <a:pt x="380" y="2955"/>
                    </a:lnTo>
                    <a:lnTo>
                      <a:pt x="417" y="2956"/>
                    </a:lnTo>
                    <a:lnTo>
                      <a:pt x="2551" y="2962"/>
                    </a:lnTo>
                    <a:lnTo>
                      <a:pt x="2582" y="2959"/>
                    </a:lnTo>
                    <a:lnTo>
                      <a:pt x="2614" y="2953"/>
                    </a:lnTo>
                    <a:lnTo>
                      <a:pt x="2648" y="2941"/>
                    </a:lnTo>
                    <a:lnTo>
                      <a:pt x="2681" y="2928"/>
                    </a:lnTo>
                    <a:lnTo>
                      <a:pt x="2714" y="2908"/>
                    </a:lnTo>
                    <a:lnTo>
                      <a:pt x="2747" y="2887"/>
                    </a:lnTo>
                    <a:lnTo>
                      <a:pt x="2780" y="2863"/>
                    </a:lnTo>
                    <a:lnTo>
                      <a:pt x="2810" y="2838"/>
                    </a:lnTo>
                    <a:lnTo>
                      <a:pt x="2838" y="2810"/>
                    </a:lnTo>
                    <a:lnTo>
                      <a:pt x="2865" y="2780"/>
                    </a:lnTo>
                    <a:lnTo>
                      <a:pt x="2889" y="2750"/>
                    </a:lnTo>
                    <a:lnTo>
                      <a:pt x="2910" y="2718"/>
                    </a:lnTo>
                    <a:lnTo>
                      <a:pt x="2926" y="2686"/>
                    </a:lnTo>
                    <a:lnTo>
                      <a:pt x="2938" y="2654"/>
                    </a:lnTo>
                    <a:lnTo>
                      <a:pt x="2947" y="2623"/>
                    </a:lnTo>
                    <a:lnTo>
                      <a:pt x="2950" y="2591"/>
                    </a:lnTo>
                    <a:lnTo>
                      <a:pt x="2958" y="2263"/>
                    </a:lnTo>
                    <a:lnTo>
                      <a:pt x="2958" y="1497"/>
                    </a:lnTo>
                    <a:lnTo>
                      <a:pt x="2955" y="726"/>
                    </a:lnTo>
                    <a:lnTo>
                      <a:pt x="2952" y="374"/>
                    </a:lnTo>
                    <a:lnTo>
                      <a:pt x="2947" y="336"/>
                    </a:lnTo>
                    <a:lnTo>
                      <a:pt x="2938" y="300"/>
                    </a:lnTo>
                    <a:lnTo>
                      <a:pt x="2928" y="266"/>
                    </a:lnTo>
                    <a:lnTo>
                      <a:pt x="2913" y="232"/>
                    </a:lnTo>
                    <a:lnTo>
                      <a:pt x="2895" y="199"/>
                    </a:lnTo>
                    <a:lnTo>
                      <a:pt x="2875" y="169"/>
                    </a:lnTo>
                    <a:lnTo>
                      <a:pt x="2853" y="139"/>
                    </a:lnTo>
                    <a:lnTo>
                      <a:pt x="2828" y="114"/>
                    </a:lnTo>
                    <a:lnTo>
                      <a:pt x="2799" y="88"/>
                    </a:lnTo>
                    <a:lnTo>
                      <a:pt x="2771" y="67"/>
                    </a:lnTo>
                    <a:lnTo>
                      <a:pt x="2739" y="48"/>
                    </a:lnTo>
                    <a:lnTo>
                      <a:pt x="2706" y="31"/>
                    </a:lnTo>
                    <a:lnTo>
                      <a:pt x="2672" y="19"/>
                    </a:lnTo>
                    <a:lnTo>
                      <a:pt x="2636" y="9"/>
                    </a:lnTo>
                    <a:lnTo>
                      <a:pt x="2599" y="3"/>
                    </a:lnTo>
                    <a:lnTo>
                      <a:pt x="2562" y="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13"/>
              <p:cNvSpPr>
                <a:spLocks/>
              </p:cNvSpPr>
              <p:nvPr/>
            </p:nvSpPr>
            <p:spPr bwMode="auto">
              <a:xfrm>
                <a:off x="2169004" y="2059285"/>
                <a:ext cx="406366" cy="398196"/>
              </a:xfrm>
              <a:custGeom>
                <a:avLst/>
                <a:gdLst>
                  <a:gd name="T0" fmla="*/ 2147483647 w 2638"/>
                  <a:gd name="T1" fmla="*/ 0 h 2644"/>
                  <a:gd name="T2" fmla="*/ 2147483647 w 2638"/>
                  <a:gd name="T3" fmla="*/ 2147483647 h 2644"/>
                  <a:gd name="T4" fmla="*/ 2147483647 w 2638"/>
                  <a:gd name="T5" fmla="*/ 2147483647 h 2644"/>
                  <a:gd name="T6" fmla="*/ 2147483647 w 2638"/>
                  <a:gd name="T7" fmla="*/ 2147483647 h 2644"/>
                  <a:gd name="T8" fmla="*/ 2147483647 w 2638"/>
                  <a:gd name="T9" fmla="*/ 2147483647 h 2644"/>
                  <a:gd name="T10" fmla="*/ 2147483647 w 2638"/>
                  <a:gd name="T11" fmla="*/ 2147483647 h 2644"/>
                  <a:gd name="T12" fmla="*/ 2147483647 w 2638"/>
                  <a:gd name="T13" fmla="*/ 2147483647 h 2644"/>
                  <a:gd name="T14" fmla="*/ 2147483647 w 2638"/>
                  <a:gd name="T15" fmla="*/ 2147483647 h 2644"/>
                  <a:gd name="T16" fmla="*/ 0 w 2638"/>
                  <a:gd name="T17" fmla="*/ 2147483647 h 2644"/>
                  <a:gd name="T18" fmla="*/ 0 w 2638"/>
                  <a:gd name="T19" fmla="*/ 2147483647 h 2644"/>
                  <a:gd name="T20" fmla="*/ 0 w 2638"/>
                  <a:gd name="T21" fmla="*/ 2147483647 h 2644"/>
                  <a:gd name="T22" fmla="*/ 2147483647 w 2638"/>
                  <a:gd name="T23" fmla="*/ 2147483647 h 2644"/>
                  <a:gd name="T24" fmla="*/ 2147483647 w 2638"/>
                  <a:gd name="T25" fmla="*/ 2147483647 h 2644"/>
                  <a:gd name="T26" fmla="*/ 2147483647 w 2638"/>
                  <a:gd name="T27" fmla="*/ 2147483647 h 2644"/>
                  <a:gd name="T28" fmla="*/ 2147483647 w 2638"/>
                  <a:gd name="T29" fmla="*/ 2147483647 h 2644"/>
                  <a:gd name="T30" fmla="*/ 2147483647 w 2638"/>
                  <a:gd name="T31" fmla="*/ 2147483647 h 2644"/>
                  <a:gd name="T32" fmla="*/ 2147483647 w 2638"/>
                  <a:gd name="T33" fmla="*/ 2147483647 h 2644"/>
                  <a:gd name="T34" fmla="*/ 2147483647 w 2638"/>
                  <a:gd name="T35" fmla="*/ 2147483647 h 2644"/>
                  <a:gd name="T36" fmla="*/ 2147483647 w 2638"/>
                  <a:gd name="T37" fmla="*/ 2147483647 h 2644"/>
                  <a:gd name="T38" fmla="*/ 2147483647 w 2638"/>
                  <a:gd name="T39" fmla="*/ 2147483647 h 2644"/>
                  <a:gd name="T40" fmla="*/ 2147483647 w 2638"/>
                  <a:gd name="T41" fmla="*/ 2147483647 h 2644"/>
                  <a:gd name="T42" fmla="*/ 2147483647 w 2638"/>
                  <a:gd name="T43" fmla="*/ 2147483647 h 2644"/>
                  <a:gd name="T44" fmla="*/ 2147483647 w 2638"/>
                  <a:gd name="T45" fmla="*/ 2147483647 h 2644"/>
                  <a:gd name="T46" fmla="*/ 2147483647 w 2638"/>
                  <a:gd name="T47" fmla="*/ 2147483647 h 2644"/>
                  <a:gd name="T48" fmla="*/ 2147483647 w 2638"/>
                  <a:gd name="T49" fmla="*/ 2147483647 h 2644"/>
                  <a:gd name="T50" fmla="*/ 2147483647 w 2638"/>
                  <a:gd name="T51" fmla="*/ 2147483647 h 2644"/>
                  <a:gd name="T52" fmla="*/ 2147483647 w 2638"/>
                  <a:gd name="T53" fmla="*/ 2147483647 h 2644"/>
                  <a:gd name="T54" fmla="*/ 2147483647 w 2638"/>
                  <a:gd name="T55" fmla="*/ 2147483647 h 2644"/>
                  <a:gd name="T56" fmla="*/ 2147483647 w 2638"/>
                  <a:gd name="T57" fmla="*/ 2147483647 h 2644"/>
                  <a:gd name="T58" fmla="*/ 2147483647 w 2638"/>
                  <a:gd name="T59" fmla="*/ 2147483647 h 2644"/>
                  <a:gd name="T60" fmla="*/ 2147483647 w 2638"/>
                  <a:gd name="T61" fmla="*/ 2147483647 h 2644"/>
                  <a:gd name="T62" fmla="*/ 2147483647 w 2638"/>
                  <a:gd name="T63" fmla="*/ 2147483647 h 2644"/>
                  <a:gd name="T64" fmla="*/ 2147483647 w 2638"/>
                  <a:gd name="T65" fmla="*/ 2147483647 h 2644"/>
                  <a:gd name="T66" fmla="*/ 2147483647 w 2638"/>
                  <a:gd name="T67" fmla="*/ 2147483647 h 2644"/>
                  <a:gd name="T68" fmla="*/ 2147483647 w 2638"/>
                  <a:gd name="T69" fmla="*/ 2147483647 h 2644"/>
                  <a:gd name="T70" fmla="*/ 2147483647 w 2638"/>
                  <a:gd name="T71" fmla="*/ 2147483647 h 2644"/>
                  <a:gd name="T72" fmla="*/ 2147483647 w 2638"/>
                  <a:gd name="T73" fmla="*/ 2147483647 h 2644"/>
                  <a:gd name="T74" fmla="*/ 2147483647 w 2638"/>
                  <a:gd name="T75" fmla="*/ 0 h 26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638"/>
                  <a:gd name="T115" fmla="*/ 0 h 2644"/>
                  <a:gd name="T116" fmla="*/ 2638 w 2638"/>
                  <a:gd name="T117" fmla="*/ 2644 h 26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638" h="2644">
                    <a:moveTo>
                      <a:pt x="2317" y="0"/>
                    </a:moveTo>
                    <a:lnTo>
                      <a:pt x="319" y="0"/>
                    </a:lnTo>
                    <a:lnTo>
                      <a:pt x="287" y="1"/>
                    </a:lnTo>
                    <a:lnTo>
                      <a:pt x="257" y="6"/>
                    </a:lnTo>
                    <a:lnTo>
                      <a:pt x="228" y="13"/>
                    </a:lnTo>
                    <a:lnTo>
                      <a:pt x="199" y="24"/>
                    </a:lnTo>
                    <a:lnTo>
                      <a:pt x="172" y="36"/>
                    </a:lnTo>
                    <a:lnTo>
                      <a:pt x="147" y="51"/>
                    </a:lnTo>
                    <a:lnTo>
                      <a:pt x="123" y="69"/>
                    </a:lnTo>
                    <a:lnTo>
                      <a:pt x="101" y="88"/>
                    </a:lnTo>
                    <a:lnTo>
                      <a:pt x="80" y="109"/>
                    </a:lnTo>
                    <a:lnTo>
                      <a:pt x="62" y="131"/>
                    </a:lnTo>
                    <a:lnTo>
                      <a:pt x="45" y="157"/>
                    </a:lnTo>
                    <a:lnTo>
                      <a:pt x="32" y="182"/>
                    </a:lnTo>
                    <a:lnTo>
                      <a:pt x="20" y="209"/>
                    </a:lnTo>
                    <a:lnTo>
                      <a:pt x="11" y="239"/>
                    </a:lnTo>
                    <a:lnTo>
                      <a:pt x="3" y="267"/>
                    </a:lnTo>
                    <a:lnTo>
                      <a:pt x="0" y="299"/>
                    </a:lnTo>
                    <a:lnTo>
                      <a:pt x="0" y="616"/>
                    </a:lnTo>
                    <a:lnTo>
                      <a:pt x="0" y="1311"/>
                    </a:lnTo>
                    <a:lnTo>
                      <a:pt x="0" y="2007"/>
                    </a:lnTo>
                    <a:lnTo>
                      <a:pt x="0" y="2324"/>
                    </a:lnTo>
                    <a:lnTo>
                      <a:pt x="2" y="2355"/>
                    </a:lnTo>
                    <a:lnTo>
                      <a:pt x="6" y="2385"/>
                    </a:lnTo>
                    <a:lnTo>
                      <a:pt x="14" y="2415"/>
                    </a:lnTo>
                    <a:lnTo>
                      <a:pt x="24" y="2443"/>
                    </a:lnTo>
                    <a:lnTo>
                      <a:pt x="36" y="2470"/>
                    </a:lnTo>
                    <a:lnTo>
                      <a:pt x="51" y="2496"/>
                    </a:lnTo>
                    <a:lnTo>
                      <a:pt x="69" y="2520"/>
                    </a:lnTo>
                    <a:lnTo>
                      <a:pt x="89" y="2542"/>
                    </a:lnTo>
                    <a:lnTo>
                      <a:pt x="110" y="2563"/>
                    </a:lnTo>
                    <a:lnTo>
                      <a:pt x="132" y="2582"/>
                    </a:lnTo>
                    <a:lnTo>
                      <a:pt x="157" y="2599"/>
                    </a:lnTo>
                    <a:lnTo>
                      <a:pt x="183" y="2612"/>
                    </a:lnTo>
                    <a:lnTo>
                      <a:pt x="210" y="2624"/>
                    </a:lnTo>
                    <a:lnTo>
                      <a:pt x="240" y="2633"/>
                    </a:lnTo>
                    <a:lnTo>
                      <a:pt x="268" y="2641"/>
                    </a:lnTo>
                    <a:lnTo>
                      <a:pt x="299" y="2644"/>
                    </a:lnTo>
                    <a:lnTo>
                      <a:pt x="2338" y="2641"/>
                    </a:lnTo>
                    <a:lnTo>
                      <a:pt x="2369" y="2638"/>
                    </a:lnTo>
                    <a:lnTo>
                      <a:pt x="2399" y="2630"/>
                    </a:lnTo>
                    <a:lnTo>
                      <a:pt x="2427" y="2621"/>
                    </a:lnTo>
                    <a:lnTo>
                      <a:pt x="2456" y="2609"/>
                    </a:lnTo>
                    <a:lnTo>
                      <a:pt x="2481" y="2596"/>
                    </a:lnTo>
                    <a:lnTo>
                      <a:pt x="2507" y="2579"/>
                    </a:lnTo>
                    <a:lnTo>
                      <a:pt x="2529" y="2560"/>
                    </a:lnTo>
                    <a:lnTo>
                      <a:pt x="2550" y="2539"/>
                    </a:lnTo>
                    <a:lnTo>
                      <a:pt x="2569" y="2517"/>
                    </a:lnTo>
                    <a:lnTo>
                      <a:pt x="2586" y="2493"/>
                    </a:lnTo>
                    <a:lnTo>
                      <a:pt x="2601" y="2467"/>
                    </a:lnTo>
                    <a:lnTo>
                      <a:pt x="2614" y="2440"/>
                    </a:lnTo>
                    <a:lnTo>
                      <a:pt x="2625" y="2412"/>
                    </a:lnTo>
                    <a:lnTo>
                      <a:pt x="2632" y="2382"/>
                    </a:lnTo>
                    <a:lnTo>
                      <a:pt x="2637" y="2352"/>
                    </a:lnTo>
                    <a:lnTo>
                      <a:pt x="2638" y="2321"/>
                    </a:lnTo>
                    <a:lnTo>
                      <a:pt x="2638" y="2319"/>
                    </a:lnTo>
                    <a:lnTo>
                      <a:pt x="2638" y="2318"/>
                    </a:lnTo>
                    <a:lnTo>
                      <a:pt x="2638" y="299"/>
                    </a:lnTo>
                    <a:lnTo>
                      <a:pt x="2635" y="267"/>
                    </a:lnTo>
                    <a:lnTo>
                      <a:pt x="2628" y="238"/>
                    </a:lnTo>
                    <a:lnTo>
                      <a:pt x="2619" y="209"/>
                    </a:lnTo>
                    <a:lnTo>
                      <a:pt x="2607" y="181"/>
                    </a:lnTo>
                    <a:lnTo>
                      <a:pt x="2593" y="155"/>
                    </a:lnTo>
                    <a:lnTo>
                      <a:pt x="2577" y="130"/>
                    </a:lnTo>
                    <a:lnTo>
                      <a:pt x="2557" y="108"/>
                    </a:lnTo>
                    <a:lnTo>
                      <a:pt x="2537" y="87"/>
                    </a:lnTo>
                    <a:lnTo>
                      <a:pt x="2514" y="67"/>
                    </a:lnTo>
                    <a:lnTo>
                      <a:pt x="2490" y="51"/>
                    </a:lnTo>
                    <a:lnTo>
                      <a:pt x="2465" y="36"/>
                    </a:lnTo>
                    <a:lnTo>
                      <a:pt x="2438" y="22"/>
                    </a:lnTo>
                    <a:lnTo>
                      <a:pt x="2408" y="13"/>
                    </a:lnTo>
                    <a:lnTo>
                      <a:pt x="2380" y="6"/>
                    </a:lnTo>
                    <a:lnTo>
                      <a:pt x="2348" y="1"/>
                    </a:lnTo>
                    <a:lnTo>
                      <a:pt x="231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14"/>
              <p:cNvSpPr>
                <a:spLocks/>
              </p:cNvSpPr>
              <p:nvPr/>
            </p:nvSpPr>
            <p:spPr bwMode="auto">
              <a:xfrm>
                <a:off x="2179479" y="2070129"/>
                <a:ext cx="383875" cy="376208"/>
              </a:xfrm>
              <a:custGeom>
                <a:avLst/>
                <a:gdLst>
                  <a:gd name="T0" fmla="*/ 2147483647 w 2491"/>
                  <a:gd name="T1" fmla="*/ 0 h 2497"/>
                  <a:gd name="T2" fmla="*/ 2147483647 w 2491"/>
                  <a:gd name="T3" fmla="*/ 2147483647 h 2497"/>
                  <a:gd name="T4" fmla="*/ 2147483647 w 2491"/>
                  <a:gd name="T5" fmla="*/ 2147483647 h 2497"/>
                  <a:gd name="T6" fmla="*/ 2147483647 w 2491"/>
                  <a:gd name="T7" fmla="*/ 2147483647 h 2497"/>
                  <a:gd name="T8" fmla="*/ 2147483647 w 2491"/>
                  <a:gd name="T9" fmla="*/ 2147483647 h 2497"/>
                  <a:gd name="T10" fmla="*/ 2147483647 w 2491"/>
                  <a:gd name="T11" fmla="*/ 2147483647 h 2497"/>
                  <a:gd name="T12" fmla="*/ 2147483647 w 2491"/>
                  <a:gd name="T13" fmla="*/ 2147483647 h 2497"/>
                  <a:gd name="T14" fmla="*/ 2147483647 w 2491"/>
                  <a:gd name="T15" fmla="*/ 2147483647 h 2497"/>
                  <a:gd name="T16" fmla="*/ 0 w 2491"/>
                  <a:gd name="T17" fmla="*/ 2147483647 h 2497"/>
                  <a:gd name="T18" fmla="*/ 0 w 2491"/>
                  <a:gd name="T19" fmla="*/ 2147483647 h 2497"/>
                  <a:gd name="T20" fmla="*/ 0 w 2491"/>
                  <a:gd name="T21" fmla="*/ 2147483647 h 2497"/>
                  <a:gd name="T22" fmla="*/ 2147483647 w 2491"/>
                  <a:gd name="T23" fmla="*/ 2147483647 h 2497"/>
                  <a:gd name="T24" fmla="*/ 2147483647 w 2491"/>
                  <a:gd name="T25" fmla="*/ 2147483647 h 2497"/>
                  <a:gd name="T26" fmla="*/ 2147483647 w 2491"/>
                  <a:gd name="T27" fmla="*/ 2147483647 h 2497"/>
                  <a:gd name="T28" fmla="*/ 2147483647 w 2491"/>
                  <a:gd name="T29" fmla="*/ 2147483647 h 2497"/>
                  <a:gd name="T30" fmla="*/ 2147483647 w 2491"/>
                  <a:gd name="T31" fmla="*/ 2147483647 h 2497"/>
                  <a:gd name="T32" fmla="*/ 2147483647 w 2491"/>
                  <a:gd name="T33" fmla="*/ 2147483647 h 2497"/>
                  <a:gd name="T34" fmla="*/ 2147483647 w 2491"/>
                  <a:gd name="T35" fmla="*/ 2147483647 h 2497"/>
                  <a:gd name="T36" fmla="*/ 2147483647 w 2491"/>
                  <a:gd name="T37" fmla="*/ 2147483647 h 2497"/>
                  <a:gd name="T38" fmla="*/ 2147483647 w 2491"/>
                  <a:gd name="T39" fmla="*/ 2147483647 h 2497"/>
                  <a:gd name="T40" fmla="*/ 2147483647 w 2491"/>
                  <a:gd name="T41" fmla="*/ 2147483647 h 2497"/>
                  <a:gd name="T42" fmla="*/ 2147483647 w 2491"/>
                  <a:gd name="T43" fmla="*/ 2147483647 h 2497"/>
                  <a:gd name="T44" fmla="*/ 2147483647 w 2491"/>
                  <a:gd name="T45" fmla="*/ 2147483647 h 2497"/>
                  <a:gd name="T46" fmla="*/ 2147483647 w 2491"/>
                  <a:gd name="T47" fmla="*/ 2147483647 h 2497"/>
                  <a:gd name="T48" fmla="*/ 2147483647 w 2491"/>
                  <a:gd name="T49" fmla="*/ 2147483647 h 2497"/>
                  <a:gd name="T50" fmla="*/ 2147483647 w 2491"/>
                  <a:gd name="T51" fmla="*/ 2147483647 h 2497"/>
                  <a:gd name="T52" fmla="*/ 2147483647 w 2491"/>
                  <a:gd name="T53" fmla="*/ 2147483647 h 2497"/>
                  <a:gd name="T54" fmla="*/ 2147483647 w 2491"/>
                  <a:gd name="T55" fmla="*/ 2147483647 h 2497"/>
                  <a:gd name="T56" fmla="*/ 2147483647 w 2491"/>
                  <a:gd name="T57" fmla="*/ 2147483647 h 2497"/>
                  <a:gd name="T58" fmla="*/ 2147483647 w 2491"/>
                  <a:gd name="T59" fmla="*/ 2147483647 h 2497"/>
                  <a:gd name="T60" fmla="*/ 2147483647 w 2491"/>
                  <a:gd name="T61" fmla="*/ 2147483647 h 2497"/>
                  <a:gd name="T62" fmla="*/ 2147483647 w 2491"/>
                  <a:gd name="T63" fmla="*/ 2147483647 h 2497"/>
                  <a:gd name="T64" fmla="*/ 2147483647 w 2491"/>
                  <a:gd name="T65" fmla="*/ 2147483647 h 2497"/>
                  <a:gd name="T66" fmla="*/ 2147483647 w 2491"/>
                  <a:gd name="T67" fmla="*/ 2147483647 h 2497"/>
                  <a:gd name="T68" fmla="*/ 2147483647 w 2491"/>
                  <a:gd name="T69" fmla="*/ 2147483647 h 2497"/>
                  <a:gd name="T70" fmla="*/ 2147483647 w 2491"/>
                  <a:gd name="T71" fmla="*/ 2147483647 h 2497"/>
                  <a:gd name="T72" fmla="*/ 2147483647 w 2491"/>
                  <a:gd name="T73" fmla="*/ 2147483647 h 249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91"/>
                  <a:gd name="T112" fmla="*/ 0 h 2497"/>
                  <a:gd name="T113" fmla="*/ 2491 w 2491"/>
                  <a:gd name="T114" fmla="*/ 2497 h 249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91" h="2497">
                    <a:moveTo>
                      <a:pt x="2202" y="0"/>
                    </a:moveTo>
                    <a:lnTo>
                      <a:pt x="265" y="0"/>
                    </a:lnTo>
                    <a:lnTo>
                      <a:pt x="235" y="1"/>
                    </a:lnTo>
                    <a:lnTo>
                      <a:pt x="206" y="6"/>
                    </a:lnTo>
                    <a:lnTo>
                      <a:pt x="181" y="12"/>
                    </a:lnTo>
                    <a:lnTo>
                      <a:pt x="156" y="19"/>
                    </a:lnTo>
                    <a:lnTo>
                      <a:pt x="133" y="30"/>
                    </a:lnTo>
                    <a:lnTo>
                      <a:pt x="112" y="43"/>
                    </a:lnTo>
                    <a:lnTo>
                      <a:pt x="93" y="58"/>
                    </a:lnTo>
                    <a:lnTo>
                      <a:pt x="75" y="74"/>
                    </a:lnTo>
                    <a:lnTo>
                      <a:pt x="60" y="92"/>
                    </a:lnTo>
                    <a:lnTo>
                      <a:pt x="45" y="113"/>
                    </a:lnTo>
                    <a:lnTo>
                      <a:pt x="33" y="136"/>
                    </a:lnTo>
                    <a:lnTo>
                      <a:pt x="23" y="158"/>
                    </a:lnTo>
                    <a:lnTo>
                      <a:pt x="15" y="183"/>
                    </a:lnTo>
                    <a:lnTo>
                      <a:pt x="8" y="210"/>
                    </a:lnTo>
                    <a:lnTo>
                      <a:pt x="3" y="239"/>
                    </a:lnTo>
                    <a:lnTo>
                      <a:pt x="0" y="269"/>
                    </a:lnTo>
                    <a:lnTo>
                      <a:pt x="0" y="575"/>
                    </a:lnTo>
                    <a:lnTo>
                      <a:pt x="0" y="1249"/>
                    </a:lnTo>
                    <a:lnTo>
                      <a:pt x="0" y="1923"/>
                    </a:lnTo>
                    <a:lnTo>
                      <a:pt x="0" y="2231"/>
                    </a:lnTo>
                    <a:lnTo>
                      <a:pt x="2" y="2261"/>
                    </a:lnTo>
                    <a:lnTo>
                      <a:pt x="5" y="2289"/>
                    </a:lnTo>
                    <a:lnTo>
                      <a:pt x="9" y="2316"/>
                    </a:lnTo>
                    <a:lnTo>
                      <a:pt x="17" y="2340"/>
                    </a:lnTo>
                    <a:lnTo>
                      <a:pt x="26" y="2362"/>
                    </a:lnTo>
                    <a:lnTo>
                      <a:pt x="36" y="2385"/>
                    </a:lnTo>
                    <a:lnTo>
                      <a:pt x="48" y="2403"/>
                    </a:lnTo>
                    <a:lnTo>
                      <a:pt x="63" y="2421"/>
                    </a:lnTo>
                    <a:lnTo>
                      <a:pt x="79" y="2437"/>
                    </a:lnTo>
                    <a:lnTo>
                      <a:pt x="97" y="2451"/>
                    </a:lnTo>
                    <a:lnTo>
                      <a:pt x="118" y="2463"/>
                    </a:lnTo>
                    <a:lnTo>
                      <a:pt x="141" y="2473"/>
                    </a:lnTo>
                    <a:lnTo>
                      <a:pt x="165" y="2482"/>
                    </a:lnTo>
                    <a:lnTo>
                      <a:pt x="190" y="2489"/>
                    </a:lnTo>
                    <a:lnTo>
                      <a:pt x="217" y="2494"/>
                    </a:lnTo>
                    <a:lnTo>
                      <a:pt x="247" y="2497"/>
                    </a:lnTo>
                    <a:lnTo>
                      <a:pt x="2222" y="2494"/>
                    </a:lnTo>
                    <a:lnTo>
                      <a:pt x="2252" y="2491"/>
                    </a:lnTo>
                    <a:lnTo>
                      <a:pt x="2281" y="2486"/>
                    </a:lnTo>
                    <a:lnTo>
                      <a:pt x="2308" y="2479"/>
                    </a:lnTo>
                    <a:lnTo>
                      <a:pt x="2333" y="2470"/>
                    </a:lnTo>
                    <a:lnTo>
                      <a:pt x="2355" y="2460"/>
                    </a:lnTo>
                    <a:lnTo>
                      <a:pt x="2378" y="2448"/>
                    </a:lnTo>
                    <a:lnTo>
                      <a:pt x="2399" y="2434"/>
                    </a:lnTo>
                    <a:lnTo>
                      <a:pt x="2417" y="2418"/>
                    </a:lnTo>
                    <a:lnTo>
                      <a:pt x="2433" y="2400"/>
                    </a:lnTo>
                    <a:lnTo>
                      <a:pt x="2448" y="2382"/>
                    </a:lnTo>
                    <a:lnTo>
                      <a:pt x="2460" y="2359"/>
                    </a:lnTo>
                    <a:lnTo>
                      <a:pt x="2471" y="2337"/>
                    </a:lnTo>
                    <a:lnTo>
                      <a:pt x="2479" y="2313"/>
                    </a:lnTo>
                    <a:lnTo>
                      <a:pt x="2485" y="2286"/>
                    </a:lnTo>
                    <a:lnTo>
                      <a:pt x="2488" y="2258"/>
                    </a:lnTo>
                    <a:lnTo>
                      <a:pt x="2490" y="2228"/>
                    </a:lnTo>
                    <a:lnTo>
                      <a:pt x="2491" y="1922"/>
                    </a:lnTo>
                    <a:lnTo>
                      <a:pt x="2491" y="1248"/>
                    </a:lnTo>
                    <a:lnTo>
                      <a:pt x="2491" y="575"/>
                    </a:lnTo>
                    <a:lnTo>
                      <a:pt x="2491" y="269"/>
                    </a:lnTo>
                    <a:lnTo>
                      <a:pt x="2488" y="239"/>
                    </a:lnTo>
                    <a:lnTo>
                      <a:pt x="2482" y="210"/>
                    </a:lnTo>
                    <a:lnTo>
                      <a:pt x="2475" y="183"/>
                    </a:lnTo>
                    <a:lnTo>
                      <a:pt x="2465" y="158"/>
                    </a:lnTo>
                    <a:lnTo>
                      <a:pt x="2453" y="134"/>
                    </a:lnTo>
                    <a:lnTo>
                      <a:pt x="2438" y="112"/>
                    </a:lnTo>
                    <a:lnTo>
                      <a:pt x="2423" y="92"/>
                    </a:lnTo>
                    <a:lnTo>
                      <a:pt x="2405" y="73"/>
                    </a:lnTo>
                    <a:lnTo>
                      <a:pt x="2384" y="56"/>
                    </a:lnTo>
                    <a:lnTo>
                      <a:pt x="2363" y="41"/>
                    </a:lnTo>
                    <a:lnTo>
                      <a:pt x="2340" y="30"/>
                    </a:lnTo>
                    <a:lnTo>
                      <a:pt x="2315" y="19"/>
                    </a:lnTo>
                    <a:lnTo>
                      <a:pt x="2288" y="10"/>
                    </a:lnTo>
                    <a:lnTo>
                      <a:pt x="2261" y="4"/>
                    </a:lnTo>
                    <a:lnTo>
                      <a:pt x="2231" y="1"/>
                    </a:lnTo>
                    <a:lnTo>
                      <a:pt x="2202" y="0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" name="TextBox 176"/>
            <p:cNvSpPr txBox="1">
              <a:spLocks noChangeArrowheads="1"/>
            </p:cNvSpPr>
            <p:nvPr/>
          </p:nvSpPr>
          <p:spPr bwMode="auto">
            <a:xfrm>
              <a:off x="1655864" y="3998794"/>
              <a:ext cx="240319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bg1"/>
                  </a:solidFill>
                </a:rPr>
                <a:t>EMS</a:t>
              </a:r>
            </a:p>
          </p:txBody>
        </p:sp>
      </p:grpSp>
      <p:sp>
        <p:nvSpPr>
          <p:cNvPr id="215" name="TextBox 179"/>
          <p:cNvSpPr txBox="1">
            <a:spLocks noChangeArrowheads="1"/>
          </p:cNvSpPr>
          <p:nvPr/>
        </p:nvSpPr>
        <p:spPr bwMode="auto">
          <a:xfrm>
            <a:off x="1490663" y="2408237"/>
            <a:ext cx="9334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Appliances</a:t>
            </a:r>
          </a:p>
        </p:txBody>
      </p:sp>
      <p:sp>
        <p:nvSpPr>
          <p:cNvPr id="216" name="TextBox 180"/>
          <p:cNvSpPr txBox="1">
            <a:spLocks noChangeArrowheads="1"/>
          </p:cNvSpPr>
          <p:nvPr/>
        </p:nvSpPr>
        <p:spPr bwMode="auto">
          <a:xfrm>
            <a:off x="538163" y="3513137"/>
            <a:ext cx="1390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Loads</a:t>
            </a:r>
          </a:p>
          <a:p>
            <a:r>
              <a:rPr lang="en-US" sz="1200"/>
              <a:t>E.g. Pool Pumps</a:t>
            </a:r>
          </a:p>
        </p:txBody>
      </p:sp>
      <p:sp>
        <p:nvSpPr>
          <p:cNvPr id="217" name="TextBox 180"/>
          <p:cNvSpPr txBox="1">
            <a:spLocks noChangeArrowheads="1"/>
          </p:cNvSpPr>
          <p:nvPr/>
        </p:nvSpPr>
        <p:spPr bwMode="auto">
          <a:xfrm>
            <a:off x="295275" y="4537075"/>
            <a:ext cx="9699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Solar, Wind</a:t>
            </a:r>
          </a:p>
        </p:txBody>
      </p:sp>
      <p:sp>
        <p:nvSpPr>
          <p:cNvPr id="218" name="TextBox 180"/>
          <p:cNvSpPr txBox="1">
            <a:spLocks noChangeArrowheads="1"/>
          </p:cNvSpPr>
          <p:nvPr/>
        </p:nvSpPr>
        <p:spPr bwMode="auto">
          <a:xfrm>
            <a:off x="554038" y="5524500"/>
            <a:ext cx="13017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Electric Vehicles</a:t>
            </a:r>
          </a:p>
        </p:txBody>
      </p:sp>
      <p:grpSp>
        <p:nvGrpSpPr>
          <p:cNvPr id="219" name="Group 218"/>
          <p:cNvGrpSpPr/>
          <p:nvPr/>
        </p:nvGrpSpPr>
        <p:grpSpPr>
          <a:xfrm>
            <a:off x="3733800" y="5624512"/>
            <a:ext cx="457200" cy="446088"/>
            <a:chOff x="3733800" y="4975225"/>
            <a:chExt cx="457200" cy="446088"/>
          </a:xfrm>
        </p:grpSpPr>
        <p:sp>
          <p:nvSpPr>
            <p:cNvPr id="220" name="AutoShape 10"/>
            <p:cNvSpPr>
              <a:spLocks noChangeAspect="1" noChangeArrowheads="1" noTextEdit="1"/>
            </p:cNvSpPr>
            <p:nvPr/>
          </p:nvSpPr>
          <p:spPr bwMode="auto">
            <a:xfrm>
              <a:off x="3733800" y="4975225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12"/>
            <p:cNvSpPr>
              <a:spLocks/>
            </p:cNvSpPr>
            <p:nvPr/>
          </p:nvSpPr>
          <p:spPr bwMode="auto">
            <a:xfrm>
              <a:off x="3733800" y="4975225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13"/>
            <p:cNvSpPr>
              <a:spLocks/>
            </p:cNvSpPr>
            <p:nvPr/>
          </p:nvSpPr>
          <p:spPr bwMode="auto">
            <a:xfrm>
              <a:off x="3757831" y="4998719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14"/>
            <p:cNvSpPr>
              <a:spLocks/>
            </p:cNvSpPr>
            <p:nvPr/>
          </p:nvSpPr>
          <p:spPr bwMode="auto">
            <a:xfrm>
              <a:off x="3768306" y="5009563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Rounded Rectangle 223"/>
            <p:cNvSpPr/>
            <p:nvPr/>
          </p:nvSpPr>
          <p:spPr bwMode="auto">
            <a:xfrm>
              <a:off x="3816350" y="5110163"/>
              <a:ext cx="260350" cy="192087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829117" y="5105978"/>
              <a:ext cx="282450" cy="184666"/>
            </a:xfrm>
            <a:prstGeom prst="rect">
              <a:avLst/>
            </a:prstGeom>
            <a:noFill/>
            <a:scene3d>
              <a:camera prst="perspectiveBelow"/>
              <a:lightRig rig="threePt" dir="t"/>
            </a:scene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" dirty="0" err="1">
                  <a:cs typeface="+mn-cs"/>
                </a:rPr>
                <a:t>Uiuiosdf</a:t>
              </a:r>
              <a:endParaRPr lang="en-US" sz="200" dirty="0">
                <a:cs typeface="+mn-cs"/>
              </a:endParaRPr>
            </a:p>
            <a:p>
              <a:pPr>
                <a:defRPr/>
              </a:pPr>
              <a:r>
                <a:rPr lang="en-US" sz="200" dirty="0" err="1">
                  <a:cs typeface="+mn-cs"/>
                </a:rPr>
                <a:t>Klfkds</a:t>
              </a:r>
              <a:endParaRPr lang="en-US" sz="200" dirty="0">
                <a:cs typeface="+mn-cs"/>
              </a:endParaRPr>
            </a:p>
            <a:p>
              <a:pPr>
                <a:defRPr/>
              </a:pPr>
              <a:r>
                <a:rPr lang="en-US" sz="200" dirty="0" err="1">
                  <a:cs typeface="+mn-cs"/>
                </a:rPr>
                <a:t>Klf</a:t>
              </a:r>
              <a:r>
                <a:rPr lang="en-US" sz="200" dirty="0">
                  <a:cs typeface="+mn-cs"/>
                </a:rPr>
                <a:t> </a:t>
              </a:r>
              <a:r>
                <a:rPr lang="en-US" sz="200" dirty="0" err="1">
                  <a:cs typeface="+mn-cs"/>
                </a:rPr>
                <a:t>fd</a:t>
              </a:r>
              <a:r>
                <a:rPr lang="en-US" sz="200" dirty="0">
                  <a:cs typeface="+mn-cs"/>
                </a:rPr>
                <a:t> </a:t>
              </a:r>
              <a:r>
                <a:rPr lang="en-US" sz="200" dirty="0" err="1">
                  <a:cs typeface="+mn-cs"/>
                </a:rPr>
                <a:t>fds</a:t>
              </a:r>
              <a:endParaRPr lang="en-US" sz="200" dirty="0">
                <a:cs typeface="+mn-cs"/>
              </a:endParaRPr>
            </a:p>
          </p:txBody>
        </p:sp>
      </p:grpSp>
      <p:sp>
        <p:nvSpPr>
          <p:cNvPr id="226" name="TextBox 180"/>
          <p:cNvSpPr txBox="1">
            <a:spLocks noChangeArrowheads="1"/>
          </p:cNvSpPr>
          <p:nvPr/>
        </p:nvSpPr>
        <p:spPr bwMode="auto">
          <a:xfrm>
            <a:off x="3776663" y="1752600"/>
            <a:ext cx="10398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Thermostats</a:t>
            </a:r>
          </a:p>
        </p:txBody>
      </p:sp>
      <p:sp>
        <p:nvSpPr>
          <p:cNvPr id="227" name="TextBox 180"/>
          <p:cNvSpPr txBox="1">
            <a:spLocks noChangeArrowheads="1"/>
          </p:cNvSpPr>
          <p:nvPr/>
        </p:nvSpPr>
        <p:spPr bwMode="auto">
          <a:xfrm>
            <a:off x="3276600" y="6135687"/>
            <a:ext cx="13179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In-Home </a:t>
            </a:r>
            <a:r>
              <a:rPr lang="en-US" sz="1200" dirty="0" smtClean="0"/>
              <a:t>Display</a:t>
            </a:r>
            <a:endParaRPr lang="en-US" sz="1200" dirty="0"/>
          </a:p>
        </p:txBody>
      </p:sp>
      <p:sp>
        <p:nvSpPr>
          <p:cNvPr id="228" name="TextBox 180"/>
          <p:cNvSpPr txBox="1">
            <a:spLocks noChangeArrowheads="1"/>
          </p:cNvSpPr>
          <p:nvPr/>
        </p:nvSpPr>
        <p:spPr bwMode="auto">
          <a:xfrm>
            <a:off x="3138488" y="4097337"/>
            <a:ext cx="23193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Energy Management System</a:t>
            </a:r>
          </a:p>
        </p:txBody>
      </p:sp>
      <p:sp>
        <p:nvSpPr>
          <p:cNvPr id="229" name="Rectangle 228"/>
          <p:cNvSpPr/>
          <p:nvPr/>
        </p:nvSpPr>
        <p:spPr>
          <a:xfrm>
            <a:off x="5826765" y="4767016"/>
            <a:ext cx="395786" cy="150125"/>
          </a:xfrm>
          <a:prstGeom prst="rect">
            <a:avLst/>
          </a:prstGeom>
          <a:scene3d>
            <a:camera prst="isometricLeftDown"/>
            <a:lightRig rig="soft" dir="t"/>
          </a:scene3d>
          <a:sp3d extrusionH="488950" contourW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75000"/>
              </a:schemeClr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7097741" y="4566277"/>
            <a:ext cx="163618" cy="512144"/>
          </a:xfrm>
          <a:prstGeom prst="rect">
            <a:avLst/>
          </a:prstGeom>
          <a:scene3d>
            <a:camera prst="isometricLeftDown"/>
            <a:lightRig rig="soft" dir="t"/>
          </a:scene3d>
          <a:sp3d extrusionH="488950" contourW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75000"/>
              </a:schemeClr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7873695" y="2847077"/>
            <a:ext cx="523497" cy="547391"/>
          </a:xfrm>
          <a:prstGeom prst="ellipse">
            <a:avLst/>
          </a:prstGeom>
          <a:scene3d>
            <a:camera prst="isometricOffAxis2Left">
              <a:rot lat="0" lon="2460000" rev="0"/>
            </a:camera>
            <a:lightRig rig="threePt" dir="t"/>
          </a:scene3d>
          <a:sp3d extrusionH="1905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2" name="TextBox 283"/>
          <p:cNvSpPr txBox="1">
            <a:spLocks noChangeArrowheads="1"/>
          </p:cNvSpPr>
          <p:nvPr/>
        </p:nvSpPr>
        <p:spPr bwMode="auto">
          <a:xfrm>
            <a:off x="6497638" y="4068762"/>
            <a:ext cx="12303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DSL/Cable/Fiber</a:t>
            </a:r>
          </a:p>
          <a:p>
            <a:r>
              <a:rPr lang="en-US" sz="1100"/>
              <a:t>Modem</a:t>
            </a:r>
          </a:p>
        </p:txBody>
      </p:sp>
      <p:sp>
        <p:nvSpPr>
          <p:cNvPr id="233" name="TextBox 284"/>
          <p:cNvSpPr txBox="1">
            <a:spLocks noChangeArrowheads="1"/>
          </p:cNvSpPr>
          <p:nvPr/>
        </p:nvSpPr>
        <p:spPr bwMode="auto">
          <a:xfrm>
            <a:off x="5824538" y="5029200"/>
            <a:ext cx="7635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Wireless</a:t>
            </a:r>
          </a:p>
          <a:p>
            <a:r>
              <a:rPr lang="en-US" sz="1100"/>
              <a:t>Gateway</a:t>
            </a:r>
          </a:p>
        </p:txBody>
      </p:sp>
      <p:grpSp>
        <p:nvGrpSpPr>
          <p:cNvPr id="234" name="Group 288"/>
          <p:cNvGrpSpPr>
            <a:grpSpLocks/>
          </p:cNvGrpSpPr>
          <p:nvPr/>
        </p:nvGrpSpPr>
        <p:grpSpPr bwMode="auto">
          <a:xfrm>
            <a:off x="7891463" y="2943225"/>
            <a:ext cx="469900" cy="214312"/>
            <a:chOff x="6525087" y="2503503"/>
            <a:chExt cx="468458" cy="213860"/>
          </a:xfrm>
        </p:grpSpPr>
        <p:sp>
          <p:nvSpPr>
            <p:cNvPr id="235" name="Rectangle 234"/>
            <p:cNvSpPr/>
            <p:nvPr/>
          </p:nvSpPr>
          <p:spPr>
            <a:xfrm>
              <a:off x="6618462" y="2554196"/>
              <a:ext cx="261134" cy="109306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00" dirty="0"/>
            </a:p>
          </p:txBody>
        </p:sp>
        <p:sp>
          <p:nvSpPr>
            <p:cNvPr id="236" name="TextBox 287"/>
            <p:cNvSpPr txBox="1">
              <a:spLocks noChangeArrowheads="1"/>
            </p:cNvSpPr>
            <p:nvPr/>
          </p:nvSpPr>
          <p:spPr bwMode="auto">
            <a:xfrm>
              <a:off x="6525087" y="2503503"/>
              <a:ext cx="468458" cy="213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12345</a:t>
              </a:r>
            </a:p>
          </p:txBody>
        </p:sp>
      </p:grpSp>
      <p:sp>
        <p:nvSpPr>
          <p:cNvPr id="237" name="TextBox 290"/>
          <p:cNvSpPr txBox="1">
            <a:spLocks noChangeArrowheads="1"/>
          </p:cNvSpPr>
          <p:nvPr/>
        </p:nvSpPr>
        <p:spPr bwMode="auto">
          <a:xfrm>
            <a:off x="7078663" y="5934075"/>
            <a:ext cx="381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PC</a:t>
            </a:r>
          </a:p>
        </p:txBody>
      </p:sp>
      <p:cxnSp>
        <p:nvCxnSpPr>
          <p:cNvPr id="238" name="Straight Connector 237"/>
          <p:cNvCxnSpPr/>
          <p:nvPr/>
        </p:nvCxnSpPr>
        <p:spPr>
          <a:xfrm>
            <a:off x="6613525" y="4735512"/>
            <a:ext cx="398463" cy="635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rot="5400000">
            <a:off x="7185819" y="5252243"/>
            <a:ext cx="260350" cy="1588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7645400" y="4737100"/>
            <a:ext cx="396875" cy="635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1" name="TextBox 313"/>
          <p:cNvSpPr txBox="1">
            <a:spLocks noChangeArrowheads="1"/>
          </p:cNvSpPr>
          <p:nvPr/>
        </p:nvSpPr>
        <p:spPr bwMode="auto">
          <a:xfrm>
            <a:off x="8248650" y="4356100"/>
            <a:ext cx="704850" cy="269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Internet</a:t>
            </a:r>
          </a:p>
        </p:txBody>
      </p:sp>
      <p:sp>
        <p:nvSpPr>
          <p:cNvPr id="242" name="TextBox 220"/>
          <p:cNvSpPr txBox="1">
            <a:spLocks noChangeArrowheads="1"/>
          </p:cNvSpPr>
          <p:nvPr/>
        </p:nvSpPr>
        <p:spPr bwMode="auto">
          <a:xfrm>
            <a:off x="7781925" y="2397125"/>
            <a:ext cx="5794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Smart</a:t>
            </a:r>
          </a:p>
          <a:p>
            <a:r>
              <a:rPr lang="en-US" sz="1100"/>
              <a:t>Meter</a:t>
            </a:r>
          </a:p>
        </p:txBody>
      </p:sp>
      <p:cxnSp>
        <p:nvCxnSpPr>
          <p:cNvPr id="243" name="Straight Connector 242"/>
          <p:cNvCxnSpPr/>
          <p:nvPr/>
        </p:nvCxnSpPr>
        <p:spPr bwMode="auto">
          <a:xfrm rot="16200000" flipV="1">
            <a:off x="5824538" y="2417762"/>
            <a:ext cx="3052762" cy="25225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/>
          <p:nvPr/>
        </p:nvCxnSpPr>
        <p:spPr bwMode="auto">
          <a:xfrm flipV="1">
            <a:off x="4911725" y="3143250"/>
            <a:ext cx="2887663" cy="6778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 bwMode="auto">
          <a:xfrm>
            <a:off x="4895850" y="3916362"/>
            <a:ext cx="1236663" cy="5048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6" name="Straight Connector 151"/>
          <p:cNvCxnSpPr>
            <a:cxnSpLocks noChangeShapeType="1"/>
          </p:cNvCxnSpPr>
          <p:nvPr/>
        </p:nvCxnSpPr>
        <p:spPr bwMode="auto">
          <a:xfrm rot="5400000" flipH="1" flipV="1">
            <a:off x="4047331" y="2934494"/>
            <a:ext cx="5127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7" name="Straight Connector 153"/>
          <p:cNvCxnSpPr>
            <a:cxnSpLocks noChangeShapeType="1"/>
          </p:cNvCxnSpPr>
          <p:nvPr/>
        </p:nvCxnSpPr>
        <p:spPr bwMode="auto">
          <a:xfrm rot="10800000">
            <a:off x="2963863" y="3055937"/>
            <a:ext cx="473075" cy="3635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8" name="Straight Connector 155"/>
          <p:cNvCxnSpPr>
            <a:cxnSpLocks noChangeShapeType="1"/>
          </p:cNvCxnSpPr>
          <p:nvPr/>
        </p:nvCxnSpPr>
        <p:spPr bwMode="auto">
          <a:xfrm rot="10800000">
            <a:off x="2373313" y="3727450"/>
            <a:ext cx="590550" cy="1412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9" name="Straight Connector 157"/>
          <p:cNvCxnSpPr>
            <a:cxnSpLocks noChangeShapeType="1"/>
          </p:cNvCxnSpPr>
          <p:nvPr/>
        </p:nvCxnSpPr>
        <p:spPr bwMode="auto">
          <a:xfrm rot="10800000" flipV="1">
            <a:off x="2389188" y="4498975"/>
            <a:ext cx="630237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0" name="Straight Connector 159"/>
          <p:cNvCxnSpPr>
            <a:cxnSpLocks noChangeShapeType="1"/>
          </p:cNvCxnSpPr>
          <p:nvPr/>
        </p:nvCxnSpPr>
        <p:spPr bwMode="auto">
          <a:xfrm rot="5400000">
            <a:off x="3848101" y="5030788"/>
            <a:ext cx="533400" cy="15239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1" name="Straight Connector 162"/>
          <p:cNvCxnSpPr>
            <a:cxnSpLocks noChangeShapeType="1"/>
          </p:cNvCxnSpPr>
          <p:nvPr/>
        </p:nvCxnSpPr>
        <p:spPr bwMode="auto">
          <a:xfrm rot="5400000" flipH="1" flipV="1">
            <a:off x="3117057" y="4787105"/>
            <a:ext cx="488950" cy="417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2" name="Straight Connector 159"/>
          <p:cNvCxnSpPr>
            <a:cxnSpLocks noChangeShapeType="1"/>
          </p:cNvCxnSpPr>
          <p:nvPr/>
        </p:nvCxnSpPr>
        <p:spPr bwMode="auto">
          <a:xfrm rot="16200000" flipH="1">
            <a:off x="4686299" y="5030789"/>
            <a:ext cx="533400" cy="15239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3" name="TextBox 180"/>
          <p:cNvSpPr txBox="1">
            <a:spLocks noChangeArrowheads="1"/>
          </p:cNvSpPr>
          <p:nvPr/>
        </p:nvSpPr>
        <p:spPr bwMode="auto">
          <a:xfrm>
            <a:off x="4648200" y="5907087"/>
            <a:ext cx="16257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Smart </a:t>
            </a:r>
            <a:r>
              <a:rPr lang="en-US" sz="1200" dirty="0"/>
              <a:t>Phone </a:t>
            </a:r>
            <a:r>
              <a:rPr lang="en-US" sz="1200" dirty="0" smtClean="0"/>
              <a:t>Display</a:t>
            </a:r>
            <a:endParaRPr lang="en-US" sz="1200" dirty="0"/>
          </a:p>
        </p:txBody>
      </p:sp>
      <p:grpSp>
        <p:nvGrpSpPr>
          <p:cNvPr id="254" name="Group 253"/>
          <p:cNvGrpSpPr/>
          <p:nvPr/>
        </p:nvGrpSpPr>
        <p:grpSpPr>
          <a:xfrm>
            <a:off x="4896792" y="5449887"/>
            <a:ext cx="457200" cy="446088"/>
            <a:chOff x="4896792" y="4800600"/>
            <a:chExt cx="457200" cy="446088"/>
          </a:xfrm>
        </p:grpSpPr>
        <p:grpSp>
          <p:nvGrpSpPr>
            <p:cNvPr id="255" name="Group 163"/>
            <p:cNvGrpSpPr/>
            <p:nvPr/>
          </p:nvGrpSpPr>
          <p:grpSpPr>
            <a:xfrm>
              <a:off x="4896792" y="4800600"/>
              <a:ext cx="457200" cy="446088"/>
              <a:chOff x="5105400" y="4800600"/>
              <a:chExt cx="457200" cy="446088"/>
            </a:xfrm>
          </p:grpSpPr>
          <p:sp>
            <p:nvSpPr>
              <p:cNvPr id="260" name="AutoShape 10"/>
              <p:cNvSpPr>
                <a:spLocks noChangeAspect="1" noChangeArrowheads="1" noTextEdit="1"/>
              </p:cNvSpPr>
              <p:nvPr/>
            </p:nvSpPr>
            <p:spPr bwMode="auto">
              <a:xfrm>
                <a:off x="5105400" y="4800600"/>
                <a:ext cx="457200" cy="446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Freeform 12"/>
              <p:cNvSpPr>
                <a:spLocks/>
              </p:cNvSpPr>
              <p:nvPr/>
            </p:nvSpPr>
            <p:spPr bwMode="auto">
              <a:xfrm>
                <a:off x="5105400" y="4800600"/>
                <a:ext cx="455660" cy="446088"/>
              </a:xfrm>
              <a:custGeom>
                <a:avLst/>
                <a:gdLst>
                  <a:gd name="T0" fmla="*/ 2147483647 w 2958"/>
                  <a:gd name="T1" fmla="*/ 0 h 2962"/>
                  <a:gd name="T2" fmla="*/ 2147483647 w 2958"/>
                  <a:gd name="T3" fmla="*/ 2147483647 h 2962"/>
                  <a:gd name="T4" fmla="*/ 2147483647 w 2958"/>
                  <a:gd name="T5" fmla="*/ 2147483647 h 2962"/>
                  <a:gd name="T6" fmla="*/ 2147483647 w 2958"/>
                  <a:gd name="T7" fmla="*/ 2147483647 h 2962"/>
                  <a:gd name="T8" fmla="*/ 2147483647 w 2958"/>
                  <a:gd name="T9" fmla="*/ 2147483647 h 2962"/>
                  <a:gd name="T10" fmla="*/ 2147483647 w 2958"/>
                  <a:gd name="T11" fmla="*/ 2147483647 h 2962"/>
                  <a:gd name="T12" fmla="*/ 2147483647 w 2958"/>
                  <a:gd name="T13" fmla="*/ 2147483647 h 2962"/>
                  <a:gd name="T14" fmla="*/ 2147483647 w 2958"/>
                  <a:gd name="T15" fmla="*/ 2147483647 h 2962"/>
                  <a:gd name="T16" fmla="*/ 0 w 2958"/>
                  <a:gd name="T17" fmla="*/ 2147483647 h 2962"/>
                  <a:gd name="T18" fmla="*/ 0 w 2958"/>
                  <a:gd name="T19" fmla="*/ 2147483647 h 2962"/>
                  <a:gd name="T20" fmla="*/ 0 w 2958"/>
                  <a:gd name="T21" fmla="*/ 2147483647 h 2962"/>
                  <a:gd name="T22" fmla="*/ 2147483647 w 2958"/>
                  <a:gd name="T23" fmla="*/ 2147483647 h 2962"/>
                  <a:gd name="T24" fmla="*/ 2147483647 w 2958"/>
                  <a:gd name="T25" fmla="*/ 2147483647 h 2962"/>
                  <a:gd name="T26" fmla="*/ 2147483647 w 2958"/>
                  <a:gd name="T27" fmla="*/ 2147483647 h 2962"/>
                  <a:gd name="T28" fmla="*/ 2147483647 w 2958"/>
                  <a:gd name="T29" fmla="*/ 2147483647 h 2962"/>
                  <a:gd name="T30" fmla="*/ 2147483647 w 2958"/>
                  <a:gd name="T31" fmla="*/ 2147483647 h 2962"/>
                  <a:gd name="T32" fmla="*/ 2147483647 w 2958"/>
                  <a:gd name="T33" fmla="*/ 2147483647 h 2962"/>
                  <a:gd name="T34" fmla="*/ 2147483647 w 2958"/>
                  <a:gd name="T35" fmla="*/ 2147483647 h 2962"/>
                  <a:gd name="T36" fmla="*/ 2147483647 w 2958"/>
                  <a:gd name="T37" fmla="*/ 2147483647 h 2962"/>
                  <a:gd name="T38" fmla="*/ 2147483647 w 2958"/>
                  <a:gd name="T39" fmla="*/ 2147483647 h 2962"/>
                  <a:gd name="T40" fmla="*/ 2147483647 w 2958"/>
                  <a:gd name="T41" fmla="*/ 2147483647 h 2962"/>
                  <a:gd name="T42" fmla="*/ 2147483647 w 2958"/>
                  <a:gd name="T43" fmla="*/ 2147483647 h 2962"/>
                  <a:gd name="T44" fmla="*/ 2147483647 w 2958"/>
                  <a:gd name="T45" fmla="*/ 2147483647 h 2962"/>
                  <a:gd name="T46" fmla="*/ 2147483647 w 2958"/>
                  <a:gd name="T47" fmla="*/ 2147483647 h 2962"/>
                  <a:gd name="T48" fmla="*/ 2147483647 w 2958"/>
                  <a:gd name="T49" fmla="*/ 2147483647 h 2962"/>
                  <a:gd name="T50" fmla="*/ 2147483647 w 2958"/>
                  <a:gd name="T51" fmla="*/ 2147483647 h 2962"/>
                  <a:gd name="T52" fmla="*/ 2147483647 w 2958"/>
                  <a:gd name="T53" fmla="*/ 2147483647 h 2962"/>
                  <a:gd name="T54" fmla="*/ 2147483647 w 2958"/>
                  <a:gd name="T55" fmla="*/ 2147483647 h 2962"/>
                  <a:gd name="T56" fmla="*/ 2147483647 w 2958"/>
                  <a:gd name="T57" fmla="*/ 2147483647 h 2962"/>
                  <a:gd name="T58" fmla="*/ 2147483647 w 2958"/>
                  <a:gd name="T59" fmla="*/ 2147483647 h 2962"/>
                  <a:gd name="T60" fmla="*/ 2147483647 w 2958"/>
                  <a:gd name="T61" fmla="*/ 2147483647 h 2962"/>
                  <a:gd name="T62" fmla="*/ 2147483647 w 2958"/>
                  <a:gd name="T63" fmla="*/ 2147483647 h 2962"/>
                  <a:gd name="T64" fmla="*/ 2147483647 w 2958"/>
                  <a:gd name="T65" fmla="*/ 2147483647 h 2962"/>
                  <a:gd name="T66" fmla="*/ 2147483647 w 2958"/>
                  <a:gd name="T67" fmla="*/ 2147483647 h 2962"/>
                  <a:gd name="T68" fmla="*/ 2147483647 w 2958"/>
                  <a:gd name="T69" fmla="*/ 2147483647 h 2962"/>
                  <a:gd name="T70" fmla="*/ 2147483647 w 2958"/>
                  <a:gd name="T71" fmla="*/ 2147483647 h 2962"/>
                  <a:gd name="T72" fmla="*/ 2147483647 w 2958"/>
                  <a:gd name="T73" fmla="*/ 2147483647 h 29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958"/>
                  <a:gd name="T112" fmla="*/ 0 h 2962"/>
                  <a:gd name="T113" fmla="*/ 2958 w 2958"/>
                  <a:gd name="T114" fmla="*/ 2962 h 29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958" h="2962">
                    <a:moveTo>
                      <a:pt x="2562" y="1"/>
                    </a:moveTo>
                    <a:lnTo>
                      <a:pt x="396" y="0"/>
                    </a:lnTo>
                    <a:lnTo>
                      <a:pt x="359" y="3"/>
                    </a:lnTo>
                    <a:lnTo>
                      <a:pt x="321" y="9"/>
                    </a:lnTo>
                    <a:lnTo>
                      <a:pt x="285" y="18"/>
                    </a:lnTo>
                    <a:lnTo>
                      <a:pt x="251" y="31"/>
                    </a:lnTo>
                    <a:lnTo>
                      <a:pt x="218" y="48"/>
                    </a:lnTo>
                    <a:lnTo>
                      <a:pt x="185" y="66"/>
                    </a:lnTo>
                    <a:lnTo>
                      <a:pt x="155" y="88"/>
                    </a:lnTo>
                    <a:lnTo>
                      <a:pt x="127" y="112"/>
                    </a:lnTo>
                    <a:lnTo>
                      <a:pt x="102" y="139"/>
                    </a:lnTo>
                    <a:lnTo>
                      <a:pt x="78" y="169"/>
                    </a:lnTo>
                    <a:lnTo>
                      <a:pt x="57" y="199"/>
                    </a:lnTo>
                    <a:lnTo>
                      <a:pt x="39" y="232"/>
                    </a:lnTo>
                    <a:lnTo>
                      <a:pt x="24" y="266"/>
                    </a:lnTo>
                    <a:lnTo>
                      <a:pt x="12" y="300"/>
                    </a:lnTo>
                    <a:lnTo>
                      <a:pt x="4" y="336"/>
                    </a:lnTo>
                    <a:lnTo>
                      <a:pt x="0" y="374"/>
                    </a:lnTo>
                    <a:lnTo>
                      <a:pt x="0" y="714"/>
                    </a:lnTo>
                    <a:lnTo>
                      <a:pt x="0" y="1466"/>
                    </a:lnTo>
                    <a:lnTo>
                      <a:pt x="0" y="2218"/>
                    </a:lnTo>
                    <a:lnTo>
                      <a:pt x="0" y="2560"/>
                    </a:lnTo>
                    <a:lnTo>
                      <a:pt x="3" y="2597"/>
                    </a:lnTo>
                    <a:lnTo>
                      <a:pt x="10" y="2635"/>
                    </a:lnTo>
                    <a:lnTo>
                      <a:pt x="22" y="2672"/>
                    </a:lnTo>
                    <a:lnTo>
                      <a:pt x="37" y="2706"/>
                    </a:lnTo>
                    <a:lnTo>
                      <a:pt x="57" y="2741"/>
                    </a:lnTo>
                    <a:lnTo>
                      <a:pt x="79" y="2774"/>
                    </a:lnTo>
                    <a:lnTo>
                      <a:pt x="106" y="2805"/>
                    </a:lnTo>
                    <a:lnTo>
                      <a:pt x="135" y="2833"/>
                    </a:lnTo>
                    <a:lnTo>
                      <a:pt x="164" y="2860"/>
                    </a:lnTo>
                    <a:lnTo>
                      <a:pt x="197" y="2884"/>
                    </a:lnTo>
                    <a:lnTo>
                      <a:pt x="232" y="2905"/>
                    </a:lnTo>
                    <a:lnTo>
                      <a:pt x="268" y="2923"/>
                    </a:lnTo>
                    <a:lnTo>
                      <a:pt x="305" y="2937"/>
                    </a:lnTo>
                    <a:lnTo>
                      <a:pt x="342" y="2947"/>
                    </a:lnTo>
                    <a:lnTo>
                      <a:pt x="380" y="2955"/>
                    </a:lnTo>
                    <a:lnTo>
                      <a:pt x="417" y="2956"/>
                    </a:lnTo>
                    <a:lnTo>
                      <a:pt x="2551" y="2962"/>
                    </a:lnTo>
                    <a:lnTo>
                      <a:pt x="2582" y="2959"/>
                    </a:lnTo>
                    <a:lnTo>
                      <a:pt x="2614" y="2953"/>
                    </a:lnTo>
                    <a:lnTo>
                      <a:pt x="2648" y="2941"/>
                    </a:lnTo>
                    <a:lnTo>
                      <a:pt x="2681" y="2928"/>
                    </a:lnTo>
                    <a:lnTo>
                      <a:pt x="2714" y="2908"/>
                    </a:lnTo>
                    <a:lnTo>
                      <a:pt x="2747" y="2887"/>
                    </a:lnTo>
                    <a:lnTo>
                      <a:pt x="2780" y="2863"/>
                    </a:lnTo>
                    <a:lnTo>
                      <a:pt x="2810" y="2838"/>
                    </a:lnTo>
                    <a:lnTo>
                      <a:pt x="2838" y="2810"/>
                    </a:lnTo>
                    <a:lnTo>
                      <a:pt x="2865" y="2780"/>
                    </a:lnTo>
                    <a:lnTo>
                      <a:pt x="2889" y="2750"/>
                    </a:lnTo>
                    <a:lnTo>
                      <a:pt x="2910" y="2718"/>
                    </a:lnTo>
                    <a:lnTo>
                      <a:pt x="2926" y="2686"/>
                    </a:lnTo>
                    <a:lnTo>
                      <a:pt x="2938" y="2654"/>
                    </a:lnTo>
                    <a:lnTo>
                      <a:pt x="2947" y="2623"/>
                    </a:lnTo>
                    <a:lnTo>
                      <a:pt x="2950" y="2591"/>
                    </a:lnTo>
                    <a:lnTo>
                      <a:pt x="2958" y="2263"/>
                    </a:lnTo>
                    <a:lnTo>
                      <a:pt x="2958" y="1497"/>
                    </a:lnTo>
                    <a:lnTo>
                      <a:pt x="2955" y="726"/>
                    </a:lnTo>
                    <a:lnTo>
                      <a:pt x="2952" y="374"/>
                    </a:lnTo>
                    <a:lnTo>
                      <a:pt x="2947" y="336"/>
                    </a:lnTo>
                    <a:lnTo>
                      <a:pt x="2938" y="300"/>
                    </a:lnTo>
                    <a:lnTo>
                      <a:pt x="2928" y="266"/>
                    </a:lnTo>
                    <a:lnTo>
                      <a:pt x="2913" y="232"/>
                    </a:lnTo>
                    <a:lnTo>
                      <a:pt x="2895" y="199"/>
                    </a:lnTo>
                    <a:lnTo>
                      <a:pt x="2875" y="169"/>
                    </a:lnTo>
                    <a:lnTo>
                      <a:pt x="2853" y="139"/>
                    </a:lnTo>
                    <a:lnTo>
                      <a:pt x="2828" y="114"/>
                    </a:lnTo>
                    <a:lnTo>
                      <a:pt x="2799" y="88"/>
                    </a:lnTo>
                    <a:lnTo>
                      <a:pt x="2771" y="67"/>
                    </a:lnTo>
                    <a:lnTo>
                      <a:pt x="2739" y="48"/>
                    </a:lnTo>
                    <a:lnTo>
                      <a:pt x="2706" y="31"/>
                    </a:lnTo>
                    <a:lnTo>
                      <a:pt x="2672" y="19"/>
                    </a:lnTo>
                    <a:lnTo>
                      <a:pt x="2636" y="9"/>
                    </a:lnTo>
                    <a:lnTo>
                      <a:pt x="2599" y="3"/>
                    </a:lnTo>
                    <a:lnTo>
                      <a:pt x="2562" y="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" name="Freeform 13"/>
              <p:cNvSpPr>
                <a:spLocks/>
              </p:cNvSpPr>
              <p:nvPr/>
            </p:nvSpPr>
            <p:spPr bwMode="auto">
              <a:xfrm>
                <a:off x="5129431" y="4824094"/>
                <a:ext cx="406366" cy="398196"/>
              </a:xfrm>
              <a:custGeom>
                <a:avLst/>
                <a:gdLst>
                  <a:gd name="T0" fmla="*/ 2147483647 w 2638"/>
                  <a:gd name="T1" fmla="*/ 0 h 2644"/>
                  <a:gd name="T2" fmla="*/ 2147483647 w 2638"/>
                  <a:gd name="T3" fmla="*/ 2147483647 h 2644"/>
                  <a:gd name="T4" fmla="*/ 2147483647 w 2638"/>
                  <a:gd name="T5" fmla="*/ 2147483647 h 2644"/>
                  <a:gd name="T6" fmla="*/ 2147483647 w 2638"/>
                  <a:gd name="T7" fmla="*/ 2147483647 h 2644"/>
                  <a:gd name="T8" fmla="*/ 2147483647 w 2638"/>
                  <a:gd name="T9" fmla="*/ 2147483647 h 2644"/>
                  <a:gd name="T10" fmla="*/ 2147483647 w 2638"/>
                  <a:gd name="T11" fmla="*/ 2147483647 h 2644"/>
                  <a:gd name="T12" fmla="*/ 2147483647 w 2638"/>
                  <a:gd name="T13" fmla="*/ 2147483647 h 2644"/>
                  <a:gd name="T14" fmla="*/ 2147483647 w 2638"/>
                  <a:gd name="T15" fmla="*/ 2147483647 h 2644"/>
                  <a:gd name="T16" fmla="*/ 0 w 2638"/>
                  <a:gd name="T17" fmla="*/ 2147483647 h 2644"/>
                  <a:gd name="T18" fmla="*/ 0 w 2638"/>
                  <a:gd name="T19" fmla="*/ 2147483647 h 2644"/>
                  <a:gd name="T20" fmla="*/ 0 w 2638"/>
                  <a:gd name="T21" fmla="*/ 2147483647 h 2644"/>
                  <a:gd name="T22" fmla="*/ 2147483647 w 2638"/>
                  <a:gd name="T23" fmla="*/ 2147483647 h 2644"/>
                  <a:gd name="T24" fmla="*/ 2147483647 w 2638"/>
                  <a:gd name="T25" fmla="*/ 2147483647 h 2644"/>
                  <a:gd name="T26" fmla="*/ 2147483647 w 2638"/>
                  <a:gd name="T27" fmla="*/ 2147483647 h 2644"/>
                  <a:gd name="T28" fmla="*/ 2147483647 w 2638"/>
                  <a:gd name="T29" fmla="*/ 2147483647 h 2644"/>
                  <a:gd name="T30" fmla="*/ 2147483647 w 2638"/>
                  <a:gd name="T31" fmla="*/ 2147483647 h 2644"/>
                  <a:gd name="T32" fmla="*/ 2147483647 w 2638"/>
                  <a:gd name="T33" fmla="*/ 2147483647 h 2644"/>
                  <a:gd name="T34" fmla="*/ 2147483647 w 2638"/>
                  <a:gd name="T35" fmla="*/ 2147483647 h 2644"/>
                  <a:gd name="T36" fmla="*/ 2147483647 w 2638"/>
                  <a:gd name="T37" fmla="*/ 2147483647 h 2644"/>
                  <a:gd name="T38" fmla="*/ 2147483647 w 2638"/>
                  <a:gd name="T39" fmla="*/ 2147483647 h 2644"/>
                  <a:gd name="T40" fmla="*/ 2147483647 w 2638"/>
                  <a:gd name="T41" fmla="*/ 2147483647 h 2644"/>
                  <a:gd name="T42" fmla="*/ 2147483647 w 2638"/>
                  <a:gd name="T43" fmla="*/ 2147483647 h 2644"/>
                  <a:gd name="T44" fmla="*/ 2147483647 w 2638"/>
                  <a:gd name="T45" fmla="*/ 2147483647 h 2644"/>
                  <a:gd name="T46" fmla="*/ 2147483647 w 2638"/>
                  <a:gd name="T47" fmla="*/ 2147483647 h 2644"/>
                  <a:gd name="T48" fmla="*/ 2147483647 w 2638"/>
                  <a:gd name="T49" fmla="*/ 2147483647 h 2644"/>
                  <a:gd name="T50" fmla="*/ 2147483647 w 2638"/>
                  <a:gd name="T51" fmla="*/ 2147483647 h 2644"/>
                  <a:gd name="T52" fmla="*/ 2147483647 w 2638"/>
                  <a:gd name="T53" fmla="*/ 2147483647 h 2644"/>
                  <a:gd name="T54" fmla="*/ 2147483647 w 2638"/>
                  <a:gd name="T55" fmla="*/ 2147483647 h 2644"/>
                  <a:gd name="T56" fmla="*/ 2147483647 w 2638"/>
                  <a:gd name="T57" fmla="*/ 2147483647 h 2644"/>
                  <a:gd name="T58" fmla="*/ 2147483647 w 2638"/>
                  <a:gd name="T59" fmla="*/ 2147483647 h 2644"/>
                  <a:gd name="T60" fmla="*/ 2147483647 w 2638"/>
                  <a:gd name="T61" fmla="*/ 2147483647 h 2644"/>
                  <a:gd name="T62" fmla="*/ 2147483647 w 2638"/>
                  <a:gd name="T63" fmla="*/ 2147483647 h 2644"/>
                  <a:gd name="T64" fmla="*/ 2147483647 w 2638"/>
                  <a:gd name="T65" fmla="*/ 2147483647 h 2644"/>
                  <a:gd name="T66" fmla="*/ 2147483647 w 2638"/>
                  <a:gd name="T67" fmla="*/ 2147483647 h 2644"/>
                  <a:gd name="T68" fmla="*/ 2147483647 w 2638"/>
                  <a:gd name="T69" fmla="*/ 2147483647 h 2644"/>
                  <a:gd name="T70" fmla="*/ 2147483647 w 2638"/>
                  <a:gd name="T71" fmla="*/ 2147483647 h 2644"/>
                  <a:gd name="T72" fmla="*/ 2147483647 w 2638"/>
                  <a:gd name="T73" fmla="*/ 2147483647 h 2644"/>
                  <a:gd name="T74" fmla="*/ 2147483647 w 2638"/>
                  <a:gd name="T75" fmla="*/ 0 h 26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638"/>
                  <a:gd name="T115" fmla="*/ 0 h 2644"/>
                  <a:gd name="T116" fmla="*/ 2638 w 2638"/>
                  <a:gd name="T117" fmla="*/ 2644 h 26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638" h="2644">
                    <a:moveTo>
                      <a:pt x="2317" y="0"/>
                    </a:moveTo>
                    <a:lnTo>
                      <a:pt x="319" y="0"/>
                    </a:lnTo>
                    <a:lnTo>
                      <a:pt x="287" y="1"/>
                    </a:lnTo>
                    <a:lnTo>
                      <a:pt x="257" y="6"/>
                    </a:lnTo>
                    <a:lnTo>
                      <a:pt x="228" y="13"/>
                    </a:lnTo>
                    <a:lnTo>
                      <a:pt x="199" y="24"/>
                    </a:lnTo>
                    <a:lnTo>
                      <a:pt x="172" y="36"/>
                    </a:lnTo>
                    <a:lnTo>
                      <a:pt x="147" y="51"/>
                    </a:lnTo>
                    <a:lnTo>
                      <a:pt x="123" y="69"/>
                    </a:lnTo>
                    <a:lnTo>
                      <a:pt x="101" y="88"/>
                    </a:lnTo>
                    <a:lnTo>
                      <a:pt x="80" y="109"/>
                    </a:lnTo>
                    <a:lnTo>
                      <a:pt x="62" y="131"/>
                    </a:lnTo>
                    <a:lnTo>
                      <a:pt x="45" y="157"/>
                    </a:lnTo>
                    <a:lnTo>
                      <a:pt x="32" y="182"/>
                    </a:lnTo>
                    <a:lnTo>
                      <a:pt x="20" y="209"/>
                    </a:lnTo>
                    <a:lnTo>
                      <a:pt x="11" y="239"/>
                    </a:lnTo>
                    <a:lnTo>
                      <a:pt x="3" y="267"/>
                    </a:lnTo>
                    <a:lnTo>
                      <a:pt x="0" y="299"/>
                    </a:lnTo>
                    <a:lnTo>
                      <a:pt x="0" y="616"/>
                    </a:lnTo>
                    <a:lnTo>
                      <a:pt x="0" y="1311"/>
                    </a:lnTo>
                    <a:lnTo>
                      <a:pt x="0" y="2007"/>
                    </a:lnTo>
                    <a:lnTo>
                      <a:pt x="0" y="2324"/>
                    </a:lnTo>
                    <a:lnTo>
                      <a:pt x="2" y="2355"/>
                    </a:lnTo>
                    <a:lnTo>
                      <a:pt x="6" y="2385"/>
                    </a:lnTo>
                    <a:lnTo>
                      <a:pt x="14" y="2415"/>
                    </a:lnTo>
                    <a:lnTo>
                      <a:pt x="24" y="2443"/>
                    </a:lnTo>
                    <a:lnTo>
                      <a:pt x="36" y="2470"/>
                    </a:lnTo>
                    <a:lnTo>
                      <a:pt x="51" y="2496"/>
                    </a:lnTo>
                    <a:lnTo>
                      <a:pt x="69" y="2520"/>
                    </a:lnTo>
                    <a:lnTo>
                      <a:pt x="89" y="2542"/>
                    </a:lnTo>
                    <a:lnTo>
                      <a:pt x="110" y="2563"/>
                    </a:lnTo>
                    <a:lnTo>
                      <a:pt x="132" y="2582"/>
                    </a:lnTo>
                    <a:lnTo>
                      <a:pt x="157" y="2599"/>
                    </a:lnTo>
                    <a:lnTo>
                      <a:pt x="183" y="2612"/>
                    </a:lnTo>
                    <a:lnTo>
                      <a:pt x="210" y="2624"/>
                    </a:lnTo>
                    <a:lnTo>
                      <a:pt x="240" y="2633"/>
                    </a:lnTo>
                    <a:lnTo>
                      <a:pt x="268" y="2641"/>
                    </a:lnTo>
                    <a:lnTo>
                      <a:pt x="299" y="2644"/>
                    </a:lnTo>
                    <a:lnTo>
                      <a:pt x="2338" y="2641"/>
                    </a:lnTo>
                    <a:lnTo>
                      <a:pt x="2369" y="2638"/>
                    </a:lnTo>
                    <a:lnTo>
                      <a:pt x="2399" y="2630"/>
                    </a:lnTo>
                    <a:lnTo>
                      <a:pt x="2427" y="2621"/>
                    </a:lnTo>
                    <a:lnTo>
                      <a:pt x="2456" y="2609"/>
                    </a:lnTo>
                    <a:lnTo>
                      <a:pt x="2481" y="2596"/>
                    </a:lnTo>
                    <a:lnTo>
                      <a:pt x="2507" y="2579"/>
                    </a:lnTo>
                    <a:lnTo>
                      <a:pt x="2529" y="2560"/>
                    </a:lnTo>
                    <a:lnTo>
                      <a:pt x="2550" y="2539"/>
                    </a:lnTo>
                    <a:lnTo>
                      <a:pt x="2569" y="2517"/>
                    </a:lnTo>
                    <a:lnTo>
                      <a:pt x="2586" y="2493"/>
                    </a:lnTo>
                    <a:lnTo>
                      <a:pt x="2601" y="2467"/>
                    </a:lnTo>
                    <a:lnTo>
                      <a:pt x="2614" y="2440"/>
                    </a:lnTo>
                    <a:lnTo>
                      <a:pt x="2625" y="2412"/>
                    </a:lnTo>
                    <a:lnTo>
                      <a:pt x="2632" y="2382"/>
                    </a:lnTo>
                    <a:lnTo>
                      <a:pt x="2637" y="2352"/>
                    </a:lnTo>
                    <a:lnTo>
                      <a:pt x="2638" y="2321"/>
                    </a:lnTo>
                    <a:lnTo>
                      <a:pt x="2638" y="2319"/>
                    </a:lnTo>
                    <a:lnTo>
                      <a:pt x="2638" y="2318"/>
                    </a:lnTo>
                    <a:lnTo>
                      <a:pt x="2638" y="299"/>
                    </a:lnTo>
                    <a:lnTo>
                      <a:pt x="2635" y="267"/>
                    </a:lnTo>
                    <a:lnTo>
                      <a:pt x="2628" y="238"/>
                    </a:lnTo>
                    <a:lnTo>
                      <a:pt x="2619" y="209"/>
                    </a:lnTo>
                    <a:lnTo>
                      <a:pt x="2607" y="181"/>
                    </a:lnTo>
                    <a:lnTo>
                      <a:pt x="2593" y="155"/>
                    </a:lnTo>
                    <a:lnTo>
                      <a:pt x="2577" y="130"/>
                    </a:lnTo>
                    <a:lnTo>
                      <a:pt x="2557" y="108"/>
                    </a:lnTo>
                    <a:lnTo>
                      <a:pt x="2537" y="87"/>
                    </a:lnTo>
                    <a:lnTo>
                      <a:pt x="2514" y="67"/>
                    </a:lnTo>
                    <a:lnTo>
                      <a:pt x="2490" y="51"/>
                    </a:lnTo>
                    <a:lnTo>
                      <a:pt x="2465" y="36"/>
                    </a:lnTo>
                    <a:lnTo>
                      <a:pt x="2438" y="22"/>
                    </a:lnTo>
                    <a:lnTo>
                      <a:pt x="2408" y="13"/>
                    </a:lnTo>
                    <a:lnTo>
                      <a:pt x="2380" y="6"/>
                    </a:lnTo>
                    <a:lnTo>
                      <a:pt x="2348" y="1"/>
                    </a:lnTo>
                    <a:lnTo>
                      <a:pt x="231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" name="Freeform 14"/>
              <p:cNvSpPr>
                <a:spLocks/>
              </p:cNvSpPr>
              <p:nvPr/>
            </p:nvSpPr>
            <p:spPr bwMode="auto">
              <a:xfrm>
                <a:off x="5139906" y="4834938"/>
                <a:ext cx="383875" cy="376208"/>
              </a:xfrm>
              <a:custGeom>
                <a:avLst/>
                <a:gdLst>
                  <a:gd name="T0" fmla="*/ 2147483647 w 2491"/>
                  <a:gd name="T1" fmla="*/ 0 h 2497"/>
                  <a:gd name="T2" fmla="*/ 2147483647 w 2491"/>
                  <a:gd name="T3" fmla="*/ 2147483647 h 2497"/>
                  <a:gd name="T4" fmla="*/ 2147483647 w 2491"/>
                  <a:gd name="T5" fmla="*/ 2147483647 h 2497"/>
                  <a:gd name="T6" fmla="*/ 2147483647 w 2491"/>
                  <a:gd name="T7" fmla="*/ 2147483647 h 2497"/>
                  <a:gd name="T8" fmla="*/ 2147483647 w 2491"/>
                  <a:gd name="T9" fmla="*/ 2147483647 h 2497"/>
                  <a:gd name="T10" fmla="*/ 2147483647 w 2491"/>
                  <a:gd name="T11" fmla="*/ 2147483647 h 2497"/>
                  <a:gd name="T12" fmla="*/ 2147483647 w 2491"/>
                  <a:gd name="T13" fmla="*/ 2147483647 h 2497"/>
                  <a:gd name="T14" fmla="*/ 2147483647 w 2491"/>
                  <a:gd name="T15" fmla="*/ 2147483647 h 2497"/>
                  <a:gd name="T16" fmla="*/ 0 w 2491"/>
                  <a:gd name="T17" fmla="*/ 2147483647 h 2497"/>
                  <a:gd name="T18" fmla="*/ 0 w 2491"/>
                  <a:gd name="T19" fmla="*/ 2147483647 h 2497"/>
                  <a:gd name="T20" fmla="*/ 0 w 2491"/>
                  <a:gd name="T21" fmla="*/ 2147483647 h 2497"/>
                  <a:gd name="T22" fmla="*/ 2147483647 w 2491"/>
                  <a:gd name="T23" fmla="*/ 2147483647 h 2497"/>
                  <a:gd name="T24" fmla="*/ 2147483647 w 2491"/>
                  <a:gd name="T25" fmla="*/ 2147483647 h 2497"/>
                  <a:gd name="T26" fmla="*/ 2147483647 w 2491"/>
                  <a:gd name="T27" fmla="*/ 2147483647 h 2497"/>
                  <a:gd name="T28" fmla="*/ 2147483647 w 2491"/>
                  <a:gd name="T29" fmla="*/ 2147483647 h 2497"/>
                  <a:gd name="T30" fmla="*/ 2147483647 w 2491"/>
                  <a:gd name="T31" fmla="*/ 2147483647 h 2497"/>
                  <a:gd name="T32" fmla="*/ 2147483647 w 2491"/>
                  <a:gd name="T33" fmla="*/ 2147483647 h 2497"/>
                  <a:gd name="T34" fmla="*/ 2147483647 w 2491"/>
                  <a:gd name="T35" fmla="*/ 2147483647 h 2497"/>
                  <a:gd name="T36" fmla="*/ 2147483647 w 2491"/>
                  <a:gd name="T37" fmla="*/ 2147483647 h 2497"/>
                  <a:gd name="T38" fmla="*/ 2147483647 w 2491"/>
                  <a:gd name="T39" fmla="*/ 2147483647 h 2497"/>
                  <a:gd name="T40" fmla="*/ 2147483647 w 2491"/>
                  <a:gd name="T41" fmla="*/ 2147483647 h 2497"/>
                  <a:gd name="T42" fmla="*/ 2147483647 w 2491"/>
                  <a:gd name="T43" fmla="*/ 2147483647 h 2497"/>
                  <a:gd name="T44" fmla="*/ 2147483647 w 2491"/>
                  <a:gd name="T45" fmla="*/ 2147483647 h 2497"/>
                  <a:gd name="T46" fmla="*/ 2147483647 w 2491"/>
                  <a:gd name="T47" fmla="*/ 2147483647 h 2497"/>
                  <a:gd name="T48" fmla="*/ 2147483647 w 2491"/>
                  <a:gd name="T49" fmla="*/ 2147483647 h 2497"/>
                  <a:gd name="T50" fmla="*/ 2147483647 w 2491"/>
                  <a:gd name="T51" fmla="*/ 2147483647 h 2497"/>
                  <a:gd name="T52" fmla="*/ 2147483647 w 2491"/>
                  <a:gd name="T53" fmla="*/ 2147483647 h 2497"/>
                  <a:gd name="T54" fmla="*/ 2147483647 w 2491"/>
                  <a:gd name="T55" fmla="*/ 2147483647 h 2497"/>
                  <a:gd name="T56" fmla="*/ 2147483647 w 2491"/>
                  <a:gd name="T57" fmla="*/ 2147483647 h 2497"/>
                  <a:gd name="T58" fmla="*/ 2147483647 w 2491"/>
                  <a:gd name="T59" fmla="*/ 2147483647 h 2497"/>
                  <a:gd name="T60" fmla="*/ 2147483647 w 2491"/>
                  <a:gd name="T61" fmla="*/ 2147483647 h 2497"/>
                  <a:gd name="T62" fmla="*/ 2147483647 w 2491"/>
                  <a:gd name="T63" fmla="*/ 2147483647 h 2497"/>
                  <a:gd name="T64" fmla="*/ 2147483647 w 2491"/>
                  <a:gd name="T65" fmla="*/ 2147483647 h 2497"/>
                  <a:gd name="T66" fmla="*/ 2147483647 w 2491"/>
                  <a:gd name="T67" fmla="*/ 2147483647 h 2497"/>
                  <a:gd name="T68" fmla="*/ 2147483647 w 2491"/>
                  <a:gd name="T69" fmla="*/ 2147483647 h 2497"/>
                  <a:gd name="T70" fmla="*/ 2147483647 w 2491"/>
                  <a:gd name="T71" fmla="*/ 2147483647 h 2497"/>
                  <a:gd name="T72" fmla="*/ 2147483647 w 2491"/>
                  <a:gd name="T73" fmla="*/ 2147483647 h 249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91"/>
                  <a:gd name="T112" fmla="*/ 0 h 2497"/>
                  <a:gd name="T113" fmla="*/ 2491 w 2491"/>
                  <a:gd name="T114" fmla="*/ 2497 h 249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91" h="2497">
                    <a:moveTo>
                      <a:pt x="2202" y="0"/>
                    </a:moveTo>
                    <a:lnTo>
                      <a:pt x="265" y="0"/>
                    </a:lnTo>
                    <a:lnTo>
                      <a:pt x="235" y="1"/>
                    </a:lnTo>
                    <a:lnTo>
                      <a:pt x="206" y="6"/>
                    </a:lnTo>
                    <a:lnTo>
                      <a:pt x="181" y="12"/>
                    </a:lnTo>
                    <a:lnTo>
                      <a:pt x="156" y="19"/>
                    </a:lnTo>
                    <a:lnTo>
                      <a:pt x="133" y="30"/>
                    </a:lnTo>
                    <a:lnTo>
                      <a:pt x="112" y="43"/>
                    </a:lnTo>
                    <a:lnTo>
                      <a:pt x="93" y="58"/>
                    </a:lnTo>
                    <a:lnTo>
                      <a:pt x="75" y="74"/>
                    </a:lnTo>
                    <a:lnTo>
                      <a:pt x="60" y="92"/>
                    </a:lnTo>
                    <a:lnTo>
                      <a:pt x="45" y="113"/>
                    </a:lnTo>
                    <a:lnTo>
                      <a:pt x="33" y="136"/>
                    </a:lnTo>
                    <a:lnTo>
                      <a:pt x="23" y="158"/>
                    </a:lnTo>
                    <a:lnTo>
                      <a:pt x="15" y="183"/>
                    </a:lnTo>
                    <a:lnTo>
                      <a:pt x="8" y="210"/>
                    </a:lnTo>
                    <a:lnTo>
                      <a:pt x="3" y="239"/>
                    </a:lnTo>
                    <a:lnTo>
                      <a:pt x="0" y="269"/>
                    </a:lnTo>
                    <a:lnTo>
                      <a:pt x="0" y="575"/>
                    </a:lnTo>
                    <a:lnTo>
                      <a:pt x="0" y="1249"/>
                    </a:lnTo>
                    <a:lnTo>
                      <a:pt x="0" y="1923"/>
                    </a:lnTo>
                    <a:lnTo>
                      <a:pt x="0" y="2231"/>
                    </a:lnTo>
                    <a:lnTo>
                      <a:pt x="2" y="2261"/>
                    </a:lnTo>
                    <a:lnTo>
                      <a:pt x="5" y="2289"/>
                    </a:lnTo>
                    <a:lnTo>
                      <a:pt x="9" y="2316"/>
                    </a:lnTo>
                    <a:lnTo>
                      <a:pt x="17" y="2340"/>
                    </a:lnTo>
                    <a:lnTo>
                      <a:pt x="26" y="2362"/>
                    </a:lnTo>
                    <a:lnTo>
                      <a:pt x="36" y="2385"/>
                    </a:lnTo>
                    <a:lnTo>
                      <a:pt x="48" y="2403"/>
                    </a:lnTo>
                    <a:lnTo>
                      <a:pt x="63" y="2421"/>
                    </a:lnTo>
                    <a:lnTo>
                      <a:pt x="79" y="2437"/>
                    </a:lnTo>
                    <a:lnTo>
                      <a:pt x="97" y="2451"/>
                    </a:lnTo>
                    <a:lnTo>
                      <a:pt x="118" y="2463"/>
                    </a:lnTo>
                    <a:lnTo>
                      <a:pt x="141" y="2473"/>
                    </a:lnTo>
                    <a:lnTo>
                      <a:pt x="165" y="2482"/>
                    </a:lnTo>
                    <a:lnTo>
                      <a:pt x="190" y="2489"/>
                    </a:lnTo>
                    <a:lnTo>
                      <a:pt x="217" y="2494"/>
                    </a:lnTo>
                    <a:lnTo>
                      <a:pt x="247" y="2497"/>
                    </a:lnTo>
                    <a:lnTo>
                      <a:pt x="2222" y="2494"/>
                    </a:lnTo>
                    <a:lnTo>
                      <a:pt x="2252" y="2491"/>
                    </a:lnTo>
                    <a:lnTo>
                      <a:pt x="2281" y="2486"/>
                    </a:lnTo>
                    <a:lnTo>
                      <a:pt x="2308" y="2479"/>
                    </a:lnTo>
                    <a:lnTo>
                      <a:pt x="2333" y="2470"/>
                    </a:lnTo>
                    <a:lnTo>
                      <a:pt x="2355" y="2460"/>
                    </a:lnTo>
                    <a:lnTo>
                      <a:pt x="2378" y="2448"/>
                    </a:lnTo>
                    <a:lnTo>
                      <a:pt x="2399" y="2434"/>
                    </a:lnTo>
                    <a:lnTo>
                      <a:pt x="2417" y="2418"/>
                    </a:lnTo>
                    <a:lnTo>
                      <a:pt x="2433" y="2400"/>
                    </a:lnTo>
                    <a:lnTo>
                      <a:pt x="2448" y="2382"/>
                    </a:lnTo>
                    <a:lnTo>
                      <a:pt x="2460" y="2359"/>
                    </a:lnTo>
                    <a:lnTo>
                      <a:pt x="2471" y="2337"/>
                    </a:lnTo>
                    <a:lnTo>
                      <a:pt x="2479" y="2313"/>
                    </a:lnTo>
                    <a:lnTo>
                      <a:pt x="2485" y="2286"/>
                    </a:lnTo>
                    <a:lnTo>
                      <a:pt x="2488" y="2258"/>
                    </a:lnTo>
                    <a:lnTo>
                      <a:pt x="2490" y="2228"/>
                    </a:lnTo>
                    <a:lnTo>
                      <a:pt x="2491" y="1922"/>
                    </a:lnTo>
                    <a:lnTo>
                      <a:pt x="2491" y="1248"/>
                    </a:lnTo>
                    <a:lnTo>
                      <a:pt x="2491" y="575"/>
                    </a:lnTo>
                    <a:lnTo>
                      <a:pt x="2491" y="269"/>
                    </a:lnTo>
                    <a:lnTo>
                      <a:pt x="2488" y="239"/>
                    </a:lnTo>
                    <a:lnTo>
                      <a:pt x="2482" y="210"/>
                    </a:lnTo>
                    <a:lnTo>
                      <a:pt x="2475" y="183"/>
                    </a:lnTo>
                    <a:lnTo>
                      <a:pt x="2465" y="158"/>
                    </a:lnTo>
                    <a:lnTo>
                      <a:pt x="2453" y="134"/>
                    </a:lnTo>
                    <a:lnTo>
                      <a:pt x="2438" y="112"/>
                    </a:lnTo>
                    <a:lnTo>
                      <a:pt x="2423" y="92"/>
                    </a:lnTo>
                    <a:lnTo>
                      <a:pt x="2405" y="73"/>
                    </a:lnTo>
                    <a:lnTo>
                      <a:pt x="2384" y="56"/>
                    </a:lnTo>
                    <a:lnTo>
                      <a:pt x="2363" y="41"/>
                    </a:lnTo>
                    <a:lnTo>
                      <a:pt x="2340" y="30"/>
                    </a:lnTo>
                    <a:lnTo>
                      <a:pt x="2315" y="19"/>
                    </a:lnTo>
                    <a:lnTo>
                      <a:pt x="2288" y="10"/>
                    </a:lnTo>
                    <a:lnTo>
                      <a:pt x="2261" y="4"/>
                    </a:lnTo>
                    <a:lnTo>
                      <a:pt x="2231" y="1"/>
                    </a:lnTo>
                    <a:lnTo>
                      <a:pt x="2202" y="0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" name="Group 162"/>
            <p:cNvGrpSpPr/>
            <p:nvPr/>
          </p:nvGrpSpPr>
          <p:grpSpPr>
            <a:xfrm>
              <a:off x="4992984" y="4889501"/>
              <a:ext cx="264816" cy="268287"/>
              <a:chOff x="4648200" y="4991100"/>
              <a:chExt cx="264816" cy="268287"/>
            </a:xfrm>
          </p:grpSpPr>
          <p:sp>
            <p:nvSpPr>
              <p:cNvPr id="257" name="Rounded Rectangle 256"/>
              <p:cNvSpPr/>
              <p:nvPr/>
            </p:nvSpPr>
            <p:spPr bwMode="auto">
              <a:xfrm>
                <a:off x="4704408" y="4991100"/>
                <a:ext cx="152400" cy="268287"/>
              </a:xfrm>
              <a:prstGeom prst="roundRect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" name="Rounded Rectangle 257"/>
              <p:cNvSpPr/>
              <p:nvPr/>
            </p:nvSpPr>
            <p:spPr bwMode="auto">
              <a:xfrm>
                <a:off x="4719649" y="5029200"/>
                <a:ext cx="121919" cy="192087"/>
              </a:xfrm>
              <a:prstGeom prst="roundRect">
                <a:avLst/>
              </a:prstGeom>
              <a:solidFill>
                <a:schemeClr val="tx2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9" name="TextBox 258"/>
              <p:cNvSpPr txBox="1"/>
              <p:nvPr/>
            </p:nvSpPr>
            <p:spPr>
              <a:xfrm>
                <a:off x="4648200" y="5032910"/>
                <a:ext cx="264816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200" b="1" dirty="0" smtClean="0"/>
                  <a:t>@ # @</a:t>
                </a:r>
              </a:p>
              <a:p>
                <a:pPr>
                  <a:defRPr/>
                </a:pPr>
                <a:r>
                  <a:rPr lang="en-US" sz="200" b="1" dirty="0" smtClean="0"/>
                  <a:t>&amp; % @</a:t>
                </a:r>
              </a:p>
              <a:p>
                <a:pPr>
                  <a:defRPr/>
                </a:pPr>
                <a:r>
                  <a:rPr lang="en-US" sz="200" b="1" dirty="0" smtClean="0"/>
                  <a:t>* # # &amp;</a:t>
                </a: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Emerging Market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generation of Smart Energy devices are likely not going to be what ultimately is used</a:t>
            </a:r>
          </a:p>
          <a:p>
            <a:r>
              <a:rPr lang="en-US" dirty="0" smtClean="0"/>
              <a:t>No one technology is going to be a clear winner any time soon – multiple technologies will exist AND coexist 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796D67-F90B-46FE-9542-4818ABA52A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of Common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Bluetooth technology and 802.11 technologies are “natural partners”  </a:t>
            </a:r>
          </a:p>
          <a:p>
            <a:pPr lvl="1"/>
            <a:r>
              <a:rPr lang="en-US" dirty="0" smtClean="0"/>
              <a:t>Different, but complementary, topologies</a:t>
            </a:r>
          </a:p>
          <a:p>
            <a:pPr lvl="1"/>
            <a:r>
              <a:rPr lang="en-US" dirty="0" smtClean="0"/>
              <a:t>Often paired in the same Silicon</a:t>
            </a:r>
          </a:p>
          <a:p>
            <a:r>
              <a:rPr lang="en-US" dirty="0" smtClean="0"/>
              <a:t>Attitudes for interoperability testing are similar</a:t>
            </a:r>
          </a:p>
          <a:p>
            <a:r>
              <a:rPr lang="en-US" dirty="0" smtClean="0"/>
              <a:t>Coexistence is defined in 802.15.2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9D19B34-286E-4761-BB44-8F1D61BB8B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165</TotalTime>
  <Words>284</Words>
  <Application>Microsoft Office PowerPoint</Application>
  <PresentationFormat>On-screen Show (4:3)</PresentationFormat>
  <Paragraphs>74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802-11-Submission-tms</vt:lpstr>
      <vt:lpstr>Document</vt:lpstr>
      <vt:lpstr>Bluetooth technology and Smart Energy</vt:lpstr>
      <vt:lpstr>Abstract</vt:lpstr>
      <vt:lpstr>Overview</vt:lpstr>
      <vt:lpstr>Smart Energy</vt:lpstr>
      <vt:lpstr>The Emerging Market</vt:lpstr>
      <vt:lpstr>Exploration of Common Interests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Bluetooth technology and Smart Energy</dc:title>
  <dc:creator>Tom Siep</dc:creator>
  <cp:lastModifiedBy>Petere</cp:lastModifiedBy>
  <cp:revision>10</cp:revision>
  <cp:lastPrinted>1998-02-10T13:28:06Z</cp:lastPrinted>
  <dcterms:created xsi:type="dcterms:W3CDTF">2010-09-14T02:48:39Z</dcterms:created>
  <dcterms:modified xsi:type="dcterms:W3CDTF">2010-09-14T05:37:32Z</dcterms:modified>
</cp:coreProperties>
</file>