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92" r:id="rId2"/>
    <p:sldId id="293" r:id="rId3"/>
    <p:sldId id="294" r:id="rId4"/>
    <p:sldId id="295" r:id="rId5"/>
    <p:sldId id="296" r:id="rId6"/>
    <p:sldId id="300" r:id="rId7"/>
    <p:sldId id="291" r:id="rId8"/>
    <p:sldId id="301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78" autoAdjust="0"/>
    <p:restoredTop sz="94658" autoAdjust="0"/>
  </p:normalViewPr>
  <p:slideViewPr>
    <p:cSldViewPr>
      <p:cViewPr varScale="1">
        <p:scale>
          <a:sx n="74" d="100"/>
          <a:sy n="74" d="100"/>
        </p:scale>
        <p:origin x="-10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496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802.11-07/xxxxr0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VInko Erceg, Broadcom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016AED07-FF37-4250-89F6-392BD97510C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802.11-07/xxxxr0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VInko Erceg, Broadcom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90477B7-8EC5-42BE-9F2A-1425A4F0E01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802.11-07/xxxxr0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VInko Erceg, Broadcom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49CF0BE-4598-47FB-B398-6EBCFE92558C}" type="slidenum">
              <a:rPr lang="en-US"/>
              <a:pPr/>
              <a:t>1</a:t>
            </a:fld>
            <a:endParaRPr 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802.11-07/xxxxr0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VInko Erceg,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90477B7-8EC5-42BE-9F2A-1425A4F0E01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802.11-07/xxxxr0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VInko Erceg,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90477B7-8EC5-42BE-9F2A-1425A4F0E01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802.11-07/xxxxr0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VInko Erceg,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90477B7-8EC5-42BE-9F2A-1425A4F0E01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802.11-07/xxxxr0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VInko Erceg,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90477B7-8EC5-42BE-9F2A-1425A4F0E01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802.11-07/xxxxr0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VInko Erceg,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90477B7-8EC5-42BE-9F2A-1425A4F0E01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802.11-07/xxxxr0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VInko Erceg,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90477B7-8EC5-42BE-9F2A-1425A4F0E01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802.11-07/xxxxr0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VInko Erceg, Broadcom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90477B7-8EC5-42BE-9F2A-1425A4F0E01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Vish Ponnampalam,  Mediatek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C6FB7D1-7B30-4F7B-A545-2B51296063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Vish Ponnampalam,  Mediatek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3FAEA8B-650E-4EB8-85BF-A8EDF4E2D8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Vish Ponnampalam,  Mediatek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E07D3E44-80F0-49C2-AD2C-BACE7E68E4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683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80851" y="6475413"/>
            <a:ext cx="186307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Vish Ponnampalam, Mediatek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35DC8B7-CFF5-42E1-9709-AA4A3B894A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68375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2010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Vish Ponnampalam,  Mediatek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CF0E089-21A5-4A78-BD3B-22D0EF85DF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80851" y="6475413"/>
            <a:ext cx="186307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Vish Ponnampalam, Mediatek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9F0F2A9-9F90-4D6D-8E44-EC893FE00E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Vish Ponnampalam,  Mediatek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D1F17FA8-ED1C-405D-8AF5-68C710EC69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80851" y="6475413"/>
            <a:ext cx="186307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Vish Ponnampalam, Mediatek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75E2FED-D37A-4DF4-A94D-6D200CDA67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Vish Ponnampalam,  Mediatek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B0C6843-7F7E-4E18-8EE6-71DA7E2473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Vish Ponnampalam,  Mediatek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214753E-E368-49EC-8C7C-6D7885D540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Vish Ponnampalam,  Mediatek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3B99DF7-4358-4675-8558-135BFA3F60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Vish Ponnampalam,  Mediatek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F40E059-6D6E-4127-99AD-B7B45154CF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Vish Ponnampalam,  Mediatek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F24857C5-5FDC-4FFE-8E0E-7E78E7EE57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September 2010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73449" y="6475413"/>
            <a:ext cx="19704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Vish Ponnampalam,  Mediatek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6936E1E0-1D05-4A58-A7BF-CEFA697FF15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2589" y="332601"/>
            <a:ext cx="337291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802.11-10/01119r0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4" r:id="rId1"/>
    <p:sldLayoutId id="2147483935" r:id="rId2"/>
    <p:sldLayoutId id="2147483936" r:id="rId3"/>
    <p:sldLayoutId id="2147483937" r:id="rId4"/>
    <p:sldLayoutId id="2147483938" r:id="rId5"/>
    <p:sldLayoutId id="2147483939" r:id="rId6"/>
    <p:sldLayoutId id="2147483940" r:id="rId7"/>
    <p:sldLayoutId id="2147483941" r:id="rId8"/>
    <p:sldLayoutId id="2147483942" r:id="rId9"/>
    <p:sldLayoutId id="2147483943" r:id="rId10"/>
    <p:sldLayoutId id="2147483944" r:id="rId11"/>
    <p:sldLayoutId id="2147483945" r:id="rId12"/>
    <p:sldLayoutId id="2147483946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lvin.hsu@mediatek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4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dirty="0" smtClean="0"/>
              <a:t>September 2010</a:t>
            </a:r>
          </a:p>
        </p:txBody>
      </p:sp>
      <p:sp>
        <p:nvSpPr>
          <p:cNvPr id="409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777038" y="6475413"/>
            <a:ext cx="1766887" cy="184150"/>
          </a:xfrm>
          <a:noFill/>
        </p:spPr>
        <p:txBody>
          <a:bodyPr/>
          <a:lstStyle/>
          <a:p>
            <a:r>
              <a:rPr lang="en-US" smtClean="0"/>
              <a:t>Carlos Cordeiro, Intel, et. al.</a:t>
            </a:r>
          </a:p>
        </p:txBody>
      </p:sp>
      <p:sp>
        <p:nvSpPr>
          <p:cNvPr id="410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C61856AF-EB21-4A8D-B48D-A48BAB2F81F4}" type="slidenum">
              <a:rPr lang="en-US"/>
              <a:pPr/>
              <a:t>1</a:t>
            </a:fld>
            <a:endParaRPr lang="en-US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On DL </a:t>
            </a:r>
            <a:r>
              <a:rPr lang="en-US" dirty="0" err="1" smtClean="0"/>
              <a:t>Precoding</a:t>
            </a:r>
            <a:r>
              <a:rPr lang="en-US" dirty="0" smtClean="0"/>
              <a:t> for 11ac 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2743200" y="1447800"/>
            <a:ext cx="3810000" cy="5334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 smtClean="0"/>
              <a:t>Date:</a:t>
            </a:r>
            <a:r>
              <a:rPr lang="en-US" sz="1800" b="0" dirty="0" smtClean="0"/>
              <a:t> 2010-09-14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838200" y="2209800"/>
          <a:ext cx="7391400" cy="3657600"/>
        </p:xfrm>
        <a:graphic>
          <a:graphicData uri="http://schemas.openxmlformats.org/drawingml/2006/table">
            <a:tbl>
              <a:tblPr/>
              <a:tblGrid>
                <a:gridCol w="1524000"/>
                <a:gridCol w="914400"/>
                <a:gridCol w="1905000"/>
                <a:gridCol w="1438001"/>
                <a:gridCol w="1609999"/>
              </a:tblGrid>
              <a:tr h="35682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Calibri"/>
                          <a:ea typeface="SimSun"/>
                          <a:cs typeface="Times New Roman"/>
                        </a:rPr>
                        <a:t>Name</a:t>
                      </a:r>
                      <a:endParaRPr lang="en-US" sz="1100" b="1" kern="0" dirty="0"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Affiliations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Address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  <a:cs typeface="Times New Roman"/>
                        </a:rPr>
                        <a:t>Phone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  <a:cs typeface="Times New Roman"/>
                        </a:rPr>
                        <a:t>email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01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Vish Ponnampalam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Mediatek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2860 Junction Ave, San Jose CA 95134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+1-408-526-1899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vish.ponnampalam@mediatek.com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01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James Wang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Mediatek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2860 Junction Ave, San Jose CA 95134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+1-408-526-1899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James.wang@mediatek.com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015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Jianhan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Liu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Mediatek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2860 Junction Ave, San Jose CA 95134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+1-408-526-1899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Jianhan.Liu@mediatek.com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031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Times New Roman"/>
                        </a:rPr>
                        <a:t>Alvin Hsu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Mediatek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No. 1, Dusing Rd, 1, Hsinchu Science Park, Hsinchu, Taiwan 300, R.O.C.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+886-3-567-0766</a:t>
                      </a:r>
                      <a:endParaRPr lang="en-US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solidFill>
                            <a:srgbClr val="0000FF"/>
                          </a:solidFill>
                          <a:latin typeface="Times New Roman"/>
                          <a:ea typeface="Times New Roman"/>
                          <a:cs typeface="Times New Roman"/>
                          <a:hlinkClick r:id="rId3"/>
                        </a:rPr>
                        <a:t>alvin.hsu@mediatek.com</a:t>
                      </a:r>
                      <a:endParaRPr lang="en-US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91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MU-MIMO in 11ac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724400"/>
          </a:xfrm>
        </p:spPr>
        <p:txBody>
          <a:bodyPr/>
          <a:lstStyle/>
          <a:p>
            <a:pPr eaLnBrk="1" hangingPunct="1"/>
            <a:r>
              <a:rPr lang="en-US" dirty="0" smtClean="0"/>
              <a:t>DL MU-MIMO is a </a:t>
            </a:r>
            <a:r>
              <a:rPr lang="en-US" i="1" dirty="0" smtClean="0"/>
              <a:t>good fit</a:t>
            </a:r>
            <a:r>
              <a:rPr lang="en-US" dirty="0" smtClean="0"/>
              <a:t> for </a:t>
            </a:r>
            <a:r>
              <a:rPr lang="en-US" dirty="0" err="1" smtClean="0"/>
              <a:t>TGac</a:t>
            </a:r>
            <a:endParaRPr lang="en-US" dirty="0" smtClean="0"/>
          </a:p>
          <a:p>
            <a:pPr lvl="1" eaLnBrk="1" hangingPunct="1"/>
            <a:r>
              <a:rPr lang="en-US" dirty="0" smtClean="0"/>
              <a:t>Moves HW complexity/power consumption to AP</a:t>
            </a:r>
          </a:p>
          <a:p>
            <a:pPr lvl="2" eaLnBrk="1" hangingPunct="1"/>
            <a:r>
              <a:rPr lang="en-US" dirty="0" smtClean="0"/>
              <a:t>Enhanced system throughput with low complexity terminals</a:t>
            </a:r>
          </a:p>
          <a:p>
            <a:pPr lvl="1" eaLnBrk="1" hangingPunct="1"/>
            <a:r>
              <a:rPr lang="en-US" dirty="0" smtClean="0"/>
              <a:t>Slowly varying channels</a:t>
            </a:r>
          </a:p>
          <a:p>
            <a:pPr lvl="2" eaLnBrk="1" hangingPunct="1"/>
            <a:r>
              <a:rPr lang="en-US" dirty="0" smtClean="0"/>
              <a:t>feedback overhead is manageable</a:t>
            </a:r>
          </a:p>
          <a:p>
            <a:pPr eaLnBrk="1" hangingPunct="1"/>
            <a:r>
              <a:rPr lang="en-US" dirty="0" smtClean="0"/>
              <a:t>A wide selection of </a:t>
            </a:r>
            <a:r>
              <a:rPr lang="en-US" dirty="0" err="1" smtClean="0"/>
              <a:t>precoding</a:t>
            </a:r>
            <a:r>
              <a:rPr lang="en-US" dirty="0" smtClean="0"/>
              <a:t> algorithms are available</a:t>
            </a:r>
          </a:p>
          <a:p>
            <a:pPr lvl="1" eaLnBrk="1" hangingPunct="1"/>
            <a:r>
              <a:rPr lang="en-US" dirty="0" smtClean="0"/>
              <a:t>Dirty Paper Coding (</a:t>
            </a:r>
            <a:r>
              <a:rPr lang="en-US" dirty="0" smtClean="0"/>
              <a:t>DPC)</a:t>
            </a:r>
            <a:endParaRPr lang="en-US" b="1" dirty="0" smtClean="0"/>
          </a:p>
          <a:p>
            <a:pPr lvl="1" eaLnBrk="1" hangingPunct="1"/>
            <a:r>
              <a:rPr lang="en-US" dirty="0" smtClean="0"/>
              <a:t>Vector perturbation</a:t>
            </a:r>
          </a:p>
          <a:p>
            <a:pPr lvl="1" eaLnBrk="1" hangingPunct="1"/>
            <a:r>
              <a:rPr lang="en-US" dirty="0" smtClean="0"/>
              <a:t>Linear </a:t>
            </a:r>
            <a:r>
              <a:rPr lang="en-US" dirty="0" err="1" smtClean="0"/>
              <a:t>precoding</a:t>
            </a:r>
            <a:r>
              <a:rPr lang="en-US" dirty="0" smtClean="0"/>
              <a:t> based on ZF/MMSE/BD, etc</a:t>
            </a:r>
          </a:p>
          <a:p>
            <a:r>
              <a:rPr lang="en-US" dirty="0" smtClean="0"/>
              <a:t>Linear </a:t>
            </a:r>
            <a:r>
              <a:rPr lang="en-US" dirty="0" err="1" smtClean="0"/>
              <a:t>precoding</a:t>
            </a:r>
            <a:r>
              <a:rPr lang="en-US" dirty="0" smtClean="0"/>
              <a:t> techniques perform significantly worse compared to nonlinear </a:t>
            </a:r>
            <a:r>
              <a:rPr lang="en-US" dirty="0" err="1" smtClean="0"/>
              <a:t>precoding</a:t>
            </a:r>
            <a:r>
              <a:rPr lang="en-US" dirty="0" smtClean="0"/>
              <a:t> algorithms</a:t>
            </a:r>
          </a:p>
          <a:p>
            <a:pPr lvl="1"/>
            <a:r>
              <a:rPr lang="en-US" dirty="0" smtClean="0"/>
              <a:t>Nevertheless, the gap in performance shrinks if </a:t>
            </a:r>
            <a:r>
              <a:rPr lang="en-US" i="1" dirty="0" smtClean="0"/>
              <a:t>user selection/scheduling </a:t>
            </a:r>
            <a:r>
              <a:rPr lang="en-US" dirty="0" smtClean="0"/>
              <a:t>is done effectively</a:t>
            </a:r>
          </a:p>
          <a:p>
            <a:pPr eaLnBrk="1" hangingPunct="1"/>
            <a:endParaRPr lang="en-US" dirty="0" smtClean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September 2010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Vish Ponnampalam, Mediatek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35DC8B7-CFF5-42E1-9709-AA4A3B894A0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ight Brace 9"/>
          <p:cNvSpPr/>
          <p:nvPr/>
        </p:nvSpPr>
        <p:spPr bwMode="auto">
          <a:xfrm>
            <a:off x="4343400" y="3733800"/>
            <a:ext cx="304800" cy="609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24400" y="3810000"/>
            <a:ext cx="198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Non-linear</a:t>
            </a:r>
            <a:endParaRPr lang="en-US" sz="2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for Multiple </a:t>
            </a:r>
            <a:r>
              <a:rPr lang="en-US" dirty="0" err="1" smtClean="0"/>
              <a:t>Precoding</a:t>
            </a:r>
            <a:r>
              <a:rPr lang="en-US" dirty="0" smtClean="0"/>
              <a:t> Schemes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dirty="0" smtClean="0"/>
              <a:t>IEEE 802.11ac characteristics</a:t>
            </a:r>
          </a:p>
          <a:p>
            <a:pPr lvl="1" eaLnBrk="1" hangingPunct="1"/>
            <a:r>
              <a:rPr lang="en-US" sz="1800" dirty="0" smtClean="0"/>
              <a:t>Typically (very) small number of active users per AP</a:t>
            </a:r>
          </a:p>
          <a:p>
            <a:pPr lvl="1" eaLnBrk="1" hangingPunct="1"/>
            <a:r>
              <a:rPr lang="en-US" sz="1800" dirty="0" smtClean="0"/>
              <a:t>OFDMA is not supported</a:t>
            </a:r>
          </a:p>
          <a:p>
            <a:pPr lvl="2" eaLnBrk="1" hangingPunct="1"/>
            <a:r>
              <a:rPr lang="en-US" dirty="0" smtClean="0"/>
              <a:t>Wideband channel will experience significant channel selectivity</a:t>
            </a:r>
          </a:p>
          <a:p>
            <a:r>
              <a:rPr lang="en-US" dirty="0" smtClean="0"/>
              <a:t>User selection is not possible/feasible due to the above</a:t>
            </a:r>
          </a:p>
          <a:p>
            <a:pPr lvl="1"/>
            <a:r>
              <a:rPr lang="en-US" dirty="0" smtClean="0"/>
              <a:t>Limited multi-user diversity</a:t>
            </a:r>
          </a:p>
          <a:p>
            <a:pPr lvl="1"/>
            <a:r>
              <a:rPr lang="en-US" dirty="0" smtClean="0"/>
              <a:t>User selection over wideband channel is non-trivial</a:t>
            </a:r>
          </a:p>
          <a:p>
            <a:r>
              <a:rPr lang="en-US" dirty="0" smtClean="0"/>
              <a:t>Linear </a:t>
            </a:r>
            <a:r>
              <a:rPr lang="en-US" dirty="0" err="1" smtClean="0"/>
              <a:t>precoding</a:t>
            </a:r>
            <a:r>
              <a:rPr lang="en-US" dirty="0" smtClean="0"/>
              <a:t> without (effective) user selection will give limited gains</a:t>
            </a:r>
          </a:p>
          <a:p>
            <a:r>
              <a:rPr lang="en-US" dirty="0" smtClean="0"/>
              <a:t>Hence 11ac protocol framework should also support the use of nonlinear </a:t>
            </a:r>
            <a:r>
              <a:rPr lang="en-US" dirty="0" err="1" smtClean="0"/>
              <a:t>precoding</a:t>
            </a:r>
            <a:r>
              <a:rPr lang="en-US" dirty="0" smtClean="0"/>
              <a:t> algorithms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September 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F0F2A9-9F90-4D6D-8E44-EC893FE00EA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2667000"/>
            <a:ext cx="7010400" cy="3761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Non-linear </a:t>
            </a:r>
            <a:r>
              <a:rPr lang="en-US" dirty="0" err="1" smtClean="0"/>
              <a:t>precoding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with Constellation 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3810000"/>
          </a:xfrm>
        </p:spPr>
        <p:txBody>
          <a:bodyPr/>
          <a:lstStyle/>
          <a:p>
            <a:r>
              <a:rPr lang="en-US" dirty="0" smtClean="0"/>
              <a:t>Constellation extension is a key feature of non-linear </a:t>
            </a:r>
            <a:r>
              <a:rPr lang="en-US" dirty="0" err="1" smtClean="0"/>
              <a:t>precoding</a:t>
            </a:r>
            <a:r>
              <a:rPr lang="en-US" dirty="0" smtClean="0"/>
              <a:t> algorithms,  especially</a:t>
            </a:r>
          </a:p>
          <a:p>
            <a:pPr lvl="1"/>
            <a:r>
              <a:rPr lang="en-US" dirty="0" smtClean="0"/>
              <a:t>THP  [1][2] and </a:t>
            </a:r>
          </a:p>
          <a:p>
            <a:pPr lvl="1"/>
            <a:r>
              <a:rPr lang="en-US" dirty="0" smtClean="0"/>
              <a:t>Vector Perturbation [3][4]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September 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F0F2A9-9F90-4D6D-8E44-EC893FE00EA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During capability exchange </a:t>
            </a:r>
          </a:p>
          <a:p>
            <a:pPr lvl="1"/>
            <a:r>
              <a:rPr lang="en-US" dirty="0" smtClean="0"/>
              <a:t>each STA will indicate to the AP if it can receive extended constellation</a:t>
            </a:r>
          </a:p>
          <a:p>
            <a:r>
              <a:rPr lang="en-US" dirty="0" smtClean="0"/>
              <a:t>AP will perform </a:t>
            </a:r>
            <a:r>
              <a:rPr lang="en-US" dirty="0" err="1" smtClean="0"/>
              <a:t>precoding</a:t>
            </a:r>
            <a:r>
              <a:rPr lang="en-US" dirty="0" smtClean="0"/>
              <a:t> and autonomously decide whether to apply constellation extension for each user</a:t>
            </a:r>
          </a:p>
          <a:p>
            <a:pPr lvl="1"/>
            <a:r>
              <a:rPr lang="en-US" dirty="0" smtClean="0"/>
              <a:t>Only in the case when STA has indicated if  it can receive extended constellation</a:t>
            </a:r>
          </a:p>
          <a:p>
            <a:pPr lvl="1"/>
            <a:r>
              <a:rPr lang="en-US" dirty="0" smtClean="0"/>
              <a:t>Possible to perform linear and non-linear </a:t>
            </a:r>
            <a:r>
              <a:rPr lang="en-US" dirty="0" err="1" smtClean="0"/>
              <a:t>precoding</a:t>
            </a:r>
            <a:r>
              <a:rPr lang="en-US" dirty="0" smtClean="0"/>
              <a:t> in same MU packet </a:t>
            </a:r>
          </a:p>
          <a:p>
            <a:r>
              <a:rPr lang="en-US" dirty="0" smtClean="0"/>
              <a:t>VHT-SIG-A field will indicate if constellation extension has been applied to each user in that packet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September 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F0F2A9-9F90-4D6D-8E44-EC893FE00EA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Introduce </a:t>
            </a:r>
            <a:r>
              <a:rPr lang="en-US" b="0" i="1" dirty="0" smtClean="0"/>
              <a:t>Constellation Extension Indicator </a:t>
            </a:r>
            <a:r>
              <a:rPr lang="en-US" dirty="0" smtClean="0"/>
              <a:t>field in VHT-SIG-A </a:t>
            </a:r>
          </a:p>
          <a:p>
            <a:pPr lvl="1"/>
            <a:r>
              <a:rPr lang="en-US" dirty="0" smtClean="0"/>
              <a:t>Length = 4 bits</a:t>
            </a:r>
          </a:p>
          <a:p>
            <a:pPr lvl="1"/>
            <a:r>
              <a:rPr lang="en-US" dirty="0" smtClean="0"/>
              <a:t>1 bit per user; 1-&gt;constellation extension 0-&gt;otherwise</a:t>
            </a:r>
          </a:p>
          <a:p>
            <a:endParaRPr lang="en-US" dirty="0" smtClean="0"/>
          </a:p>
          <a:p>
            <a:r>
              <a:rPr lang="en-US" dirty="0" smtClean="0"/>
              <a:t>Add a bit to in the Capability Information field to indicate </a:t>
            </a:r>
            <a:r>
              <a:rPr lang="en-US" b="0" i="1" dirty="0" smtClean="0"/>
              <a:t>Constellation Extension </a:t>
            </a:r>
            <a:r>
              <a:rPr lang="en-US" dirty="0" smtClean="0"/>
              <a:t>capability</a:t>
            </a:r>
          </a:p>
          <a:p>
            <a:endParaRPr lang="en-US" dirty="0" smtClean="0"/>
          </a:p>
          <a:p>
            <a:r>
              <a:rPr lang="en-US" dirty="0" smtClean="0"/>
              <a:t>Constellation extension should be specified</a:t>
            </a:r>
          </a:p>
          <a:p>
            <a:pPr lvl="1"/>
            <a:r>
              <a:rPr lang="en-US" dirty="0" smtClean="0"/>
              <a:t>Standard periodic extension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September 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F0F2A9-9F90-4D6D-8E44-EC893FE00EA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676400"/>
            <a:ext cx="7772400" cy="4419600"/>
          </a:xfrm>
        </p:spPr>
        <p:txBody>
          <a:bodyPr vert="horz"/>
          <a:lstStyle/>
          <a:p>
            <a:r>
              <a:rPr lang="en-US" dirty="0" smtClean="0"/>
              <a:t>11ac should support both linear and non-linear </a:t>
            </a:r>
            <a:r>
              <a:rPr lang="en-US" dirty="0" err="1" smtClean="0"/>
              <a:t>precoding</a:t>
            </a:r>
            <a:r>
              <a:rPr lang="en-US" dirty="0" smtClean="0"/>
              <a:t> algorithms</a:t>
            </a:r>
          </a:p>
          <a:p>
            <a:pPr lvl="1"/>
            <a:r>
              <a:rPr lang="en-US" dirty="0" smtClean="0"/>
              <a:t>Allowing only linear </a:t>
            </a:r>
            <a:r>
              <a:rPr lang="en-US" dirty="0" err="1" smtClean="0"/>
              <a:t>precoding</a:t>
            </a:r>
            <a:r>
              <a:rPr lang="en-US" dirty="0" smtClean="0"/>
              <a:t> will result in no/limited throughput improvement in the absence of MU diversity</a:t>
            </a:r>
          </a:p>
          <a:p>
            <a:endParaRPr lang="en-US" dirty="0" smtClean="0"/>
          </a:p>
          <a:p>
            <a:r>
              <a:rPr lang="en-US" dirty="0" smtClean="0"/>
              <a:t>Non-linear </a:t>
            </a:r>
            <a:r>
              <a:rPr lang="en-US" dirty="0" err="1" smtClean="0"/>
              <a:t>precoding</a:t>
            </a:r>
            <a:r>
              <a:rPr lang="en-US" dirty="0" smtClean="0"/>
              <a:t> algorithms are coupled with constellation extension</a:t>
            </a:r>
          </a:p>
          <a:p>
            <a:endParaRPr lang="en-US" dirty="0" smtClean="0"/>
          </a:p>
          <a:p>
            <a:r>
              <a:rPr lang="en-US" dirty="0" smtClean="0"/>
              <a:t>We propose a simple framework that can support all known classes of </a:t>
            </a:r>
            <a:r>
              <a:rPr lang="en-US" dirty="0" err="1" smtClean="0"/>
              <a:t>precoding</a:t>
            </a:r>
            <a:r>
              <a:rPr lang="en-US" dirty="0" smtClean="0"/>
              <a:t> algorithms</a:t>
            </a:r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September 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Vish Ponnampalam,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D9F0F2A9-9F90-4D6D-8E44-EC893FE00EA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752600"/>
            <a:ext cx="7772400" cy="4343400"/>
          </a:xfrm>
        </p:spPr>
        <p:txBody>
          <a:bodyPr vert="horz"/>
          <a:lstStyle/>
          <a:p>
            <a:pPr>
              <a:buNone/>
            </a:pPr>
            <a:r>
              <a:rPr lang="en-US" sz="2000" b="0" dirty="0" smtClean="0"/>
              <a:t>[1] M. Tomlinson, “New automatic equalizer employing modulo arithmetic,” </a:t>
            </a:r>
            <a:r>
              <a:rPr lang="es-ES" sz="2000" b="0" i="1" dirty="0" err="1" smtClean="0"/>
              <a:t>Electron</a:t>
            </a:r>
            <a:r>
              <a:rPr lang="es-ES" sz="2000" b="0" i="1" dirty="0" smtClean="0"/>
              <a:t>. </a:t>
            </a:r>
            <a:r>
              <a:rPr lang="es-ES" sz="2000" b="0" i="1" dirty="0" err="1" smtClean="0"/>
              <a:t>Lett</a:t>
            </a:r>
            <a:r>
              <a:rPr lang="es-ES" sz="2000" b="0" i="1" dirty="0" smtClean="0"/>
              <a:t>., vol. 7, pp. 138–139, Mar. 1971.</a:t>
            </a:r>
          </a:p>
          <a:p>
            <a:pPr>
              <a:buNone/>
            </a:pPr>
            <a:r>
              <a:rPr lang="es-ES" sz="2000" b="0" dirty="0" smtClean="0"/>
              <a:t>[2] </a:t>
            </a:r>
            <a:r>
              <a:rPr lang="en-US" sz="2000" b="0" dirty="0" smtClean="0"/>
              <a:t>M. Costa, “Writing on dirty paper,” </a:t>
            </a:r>
            <a:r>
              <a:rPr lang="en-US" sz="2000" b="0" i="1" dirty="0" smtClean="0"/>
              <a:t>IEEE Trans. Inf. Theory, vol. IT-29, </a:t>
            </a:r>
            <a:r>
              <a:rPr lang="en-US" sz="2000" b="0" dirty="0" smtClean="0"/>
              <a:t>pp. 439–441, May 1983.</a:t>
            </a:r>
            <a:endParaRPr lang="es-ES" sz="2000" b="0" dirty="0" smtClean="0"/>
          </a:p>
          <a:p>
            <a:pPr>
              <a:buNone/>
            </a:pPr>
            <a:r>
              <a:rPr lang="en-US" sz="2000" b="0" dirty="0" smtClean="0"/>
              <a:t>[3] B. M. </a:t>
            </a:r>
            <a:r>
              <a:rPr lang="en-US" sz="2000" b="0" dirty="0" err="1" smtClean="0"/>
              <a:t>Hochwald</a:t>
            </a:r>
            <a:r>
              <a:rPr lang="en-US" sz="2000" b="0" dirty="0" smtClean="0"/>
              <a:t>, C. B. Peel, and A. L. </a:t>
            </a:r>
            <a:r>
              <a:rPr lang="en-US" sz="2000" b="0" dirty="0" err="1" smtClean="0"/>
              <a:t>Swindlehurst</a:t>
            </a:r>
            <a:r>
              <a:rPr lang="en-US" sz="2000" b="0" dirty="0" smtClean="0"/>
              <a:t>, “A vector-perturbation technique for near-capacity </a:t>
            </a:r>
            <a:r>
              <a:rPr lang="fr-FR" sz="2000" b="0" dirty="0" err="1" smtClean="0"/>
              <a:t>multiantenna</a:t>
            </a:r>
            <a:r>
              <a:rPr lang="fr-FR" sz="2000" b="0" dirty="0" smtClean="0"/>
              <a:t> </a:t>
            </a:r>
            <a:r>
              <a:rPr lang="fr-FR" sz="2000" b="0" dirty="0" err="1" smtClean="0"/>
              <a:t>multiuser</a:t>
            </a:r>
            <a:r>
              <a:rPr lang="fr-FR" sz="2000" b="0" dirty="0" smtClean="0"/>
              <a:t> </a:t>
            </a:r>
            <a:r>
              <a:rPr lang="fr-FR" sz="2000" b="0" dirty="0" err="1" smtClean="0"/>
              <a:t>communication—part</a:t>
            </a:r>
            <a:r>
              <a:rPr lang="fr-FR" sz="2000" b="0" dirty="0" smtClean="0"/>
              <a:t> I: perturbation,” </a:t>
            </a:r>
            <a:r>
              <a:rPr lang="fr-FR" sz="2000" b="0" i="1" dirty="0" smtClean="0"/>
              <a:t>IEEE </a:t>
            </a:r>
            <a:r>
              <a:rPr lang="fr-FR" sz="2000" b="0" i="1" dirty="0" err="1" smtClean="0"/>
              <a:t>Trans</a:t>
            </a:r>
            <a:r>
              <a:rPr lang="fr-FR" sz="2000" b="0" i="1" dirty="0" smtClean="0"/>
              <a:t>. on Commun., vol. 53, no. 1, pp. 195-</a:t>
            </a:r>
            <a:r>
              <a:rPr lang="en-US" sz="2000" b="0" dirty="0" smtClean="0"/>
              <a:t>202, Jan 2005</a:t>
            </a:r>
          </a:p>
          <a:p>
            <a:pPr>
              <a:buNone/>
            </a:pPr>
            <a:r>
              <a:rPr lang="en-US" sz="2000" b="0" dirty="0" smtClean="0"/>
              <a:t>[4] B. M. </a:t>
            </a:r>
            <a:r>
              <a:rPr lang="en-US" sz="2000" b="0" dirty="0" err="1" smtClean="0"/>
              <a:t>Hochwald</a:t>
            </a:r>
            <a:r>
              <a:rPr lang="en-US" sz="2000" b="0" dirty="0" smtClean="0"/>
              <a:t>, C. B. Peel, and A. L. </a:t>
            </a:r>
            <a:r>
              <a:rPr lang="en-US" sz="2000" b="0" dirty="0" err="1" smtClean="0"/>
              <a:t>Swindlehurst</a:t>
            </a:r>
            <a:r>
              <a:rPr lang="en-US" sz="2000" b="0" dirty="0" smtClean="0"/>
              <a:t>, “A vector-perturbation technique for near-capacity </a:t>
            </a:r>
            <a:r>
              <a:rPr lang="fr-FR" sz="2000" b="0" dirty="0" err="1" smtClean="0"/>
              <a:t>multiantenna</a:t>
            </a:r>
            <a:r>
              <a:rPr lang="fr-FR" sz="2000" b="0" dirty="0" smtClean="0"/>
              <a:t> </a:t>
            </a:r>
            <a:r>
              <a:rPr lang="fr-FR" sz="2000" b="0" dirty="0" err="1" smtClean="0"/>
              <a:t>multiuser</a:t>
            </a:r>
            <a:r>
              <a:rPr lang="fr-FR" sz="2000" b="0" dirty="0" smtClean="0"/>
              <a:t> </a:t>
            </a:r>
            <a:r>
              <a:rPr lang="fr-FR" sz="2000" b="0" dirty="0" err="1" smtClean="0"/>
              <a:t>communication—part</a:t>
            </a:r>
            <a:r>
              <a:rPr lang="fr-FR" sz="2000" b="0" dirty="0" smtClean="0"/>
              <a:t> II: perturbation,” </a:t>
            </a:r>
            <a:r>
              <a:rPr lang="fr-FR" sz="2000" b="0" i="1" dirty="0" smtClean="0"/>
              <a:t>IEEE </a:t>
            </a:r>
            <a:r>
              <a:rPr lang="fr-FR" sz="2000" b="0" i="1" dirty="0" err="1" smtClean="0"/>
              <a:t>Trans</a:t>
            </a:r>
            <a:r>
              <a:rPr lang="fr-FR" sz="2000" b="0" i="1" dirty="0" smtClean="0"/>
              <a:t>. on Commun., vol. 53, no. 3, pp. 537-</a:t>
            </a:r>
            <a:r>
              <a:rPr lang="en-US" sz="2000" b="0" dirty="0" smtClean="0"/>
              <a:t>544, March 2005</a:t>
            </a:r>
            <a:endParaRPr 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Vish Ponnampalam,  Mediatek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3FAEA8B-650E-4EB8-85BF-A8EDF4E2D82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11632</TotalTime>
  <Words>770</Words>
  <Application>Microsoft Office PowerPoint</Application>
  <PresentationFormat>On-screen Show (4:3)</PresentationFormat>
  <Paragraphs>143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802-11-Submission</vt:lpstr>
      <vt:lpstr>On DL Precoding for 11ac </vt:lpstr>
      <vt:lpstr>MU-MIMO in 11ac</vt:lpstr>
      <vt:lpstr>Support for Multiple Precoding Schemes</vt:lpstr>
      <vt:lpstr>Non-linear precoding  with Constellation Extension</vt:lpstr>
      <vt:lpstr>Proposal</vt:lpstr>
      <vt:lpstr>Spec Requirements</vt:lpstr>
      <vt:lpstr>Conclusions</vt:lpstr>
      <vt:lpstr>References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OFDM PHY Proposal</dc:title>
  <dc:creator>Vish Ponnampalam</dc:creator>
  <cp:lastModifiedBy>vish.ponnampalam</cp:lastModifiedBy>
  <cp:revision>124</cp:revision>
  <cp:lastPrinted>1998-02-10T13:28:06Z</cp:lastPrinted>
  <dcterms:created xsi:type="dcterms:W3CDTF">2007-11-08T01:07:38Z</dcterms:created>
  <dcterms:modified xsi:type="dcterms:W3CDTF">2010-09-15T20:46:00Z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-689930776</vt:i4>
  </property>
  <property fmtid="{D5CDD505-2E9C-101B-9397-08002B2CF9AE}" pid="3" name="_NewReviewCycle">
    <vt:lpwstr/>
  </property>
  <property fmtid="{D5CDD505-2E9C-101B-9397-08002B2CF9AE}" pid="4" name="_EmailSubject">
    <vt:lpwstr>Precoding contribution 10-1119</vt:lpwstr>
  </property>
  <property fmtid="{D5CDD505-2E9C-101B-9397-08002B2CF9AE}" pid="5" name="_AuthorEmail">
    <vt:lpwstr>vish.ponnampalam@mediatek.com</vt:lpwstr>
  </property>
  <property fmtid="{D5CDD505-2E9C-101B-9397-08002B2CF9AE}" pid="6" name="_AuthorEmailDisplayName">
    <vt:lpwstr>Vish Ponnampalam</vt:lpwstr>
  </property>
  <property fmtid="{D5CDD505-2E9C-101B-9397-08002B2CF9AE}" pid="7" name="_PreviousAdHocReviewCycleID">
    <vt:i4>1596287946</vt:i4>
  </property>
</Properties>
</file>