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92" r:id="rId3"/>
    <p:sldId id="296" r:id="rId4"/>
    <p:sldId id="310" r:id="rId5"/>
    <p:sldId id="302" r:id="rId6"/>
    <p:sldId id="305" r:id="rId7"/>
    <p:sldId id="307" r:id="rId8"/>
    <p:sldId id="312" r:id="rId9"/>
    <p:sldId id="308" r:id="rId10"/>
    <p:sldId id="314" r:id="rId11"/>
    <p:sldId id="309" r:id="rId12"/>
    <p:sldId id="311" r:id="rId13"/>
    <p:sldId id="313" r:id="rId14"/>
    <p:sldId id="315" r:id="rId15"/>
    <p:sldId id="291" r:id="rId16"/>
    <p:sldId id="294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55" autoAdjust="0"/>
  </p:normalViewPr>
  <p:slideViewPr>
    <p:cSldViewPr>
      <p:cViewPr>
        <p:scale>
          <a:sx n="90" d="100"/>
          <a:sy n="90" d="100"/>
        </p:scale>
        <p:origin x="-5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72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4458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684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7726" y="899744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3968" y="899744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9C272108-AA06-469D-A124-A455B2A15A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6115" y="388013"/>
            <a:ext cx="54857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6114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6114" y="8986308"/>
            <a:ext cx="56380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685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863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772" y="4416029"/>
            <a:ext cx="5030456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99950" y="9000621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76570" y="900062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F29843E4-D295-4EFB-81C6-C97CFAE416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4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999030"/>
            <a:ext cx="542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0583" y="297371"/>
            <a:ext cx="557683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202692E3-22C3-4637-8719-9D56BC4E497E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24800" y="6477000"/>
            <a:ext cx="58349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5A7D225-28A0-4A6D-BDD1-11383EA95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60432" y="6475413"/>
            <a:ext cx="5834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2B0F97E-9D02-46F1-9783-D0658688D4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93190" y="332601"/>
            <a:ext cx="30523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802.11-1118-01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DE192D8-359E-48FE-B106-526A5251E2C6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dirty="0" err="1" smtClean="0"/>
              <a:t>Interleavers</a:t>
            </a:r>
            <a:r>
              <a:rPr lang="en-US" sz="2800" dirty="0" smtClean="0"/>
              <a:t> for 160MHz Transmission</a:t>
            </a:r>
            <a:endParaRPr lang="en-US" sz="28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2010-09-12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09600" y="2514600"/>
            <a:ext cx="1447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60432" y="6475413"/>
            <a:ext cx="583493" cy="184666"/>
          </a:xfrm>
        </p:spPr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914400" y="3200400"/>
          <a:ext cx="7634288" cy="2590799"/>
        </p:xfrm>
        <a:graphic>
          <a:graphicData uri="http://schemas.openxmlformats.org/presentationml/2006/ole">
            <p:oleObj spid="_x0000_s13313" name="Document" r:id="rId4" imgW="8257888" imgH="265038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MCS4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371600"/>
            <a:ext cx="771787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600200"/>
            <a:ext cx="752723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066800"/>
          </a:xfrm>
        </p:spPr>
        <p:txBody>
          <a:bodyPr/>
          <a:lstStyle/>
          <a:p>
            <a:r>
              <a:rPr lang="en-US" dirty="0" smtClean="0"/>
              <a:t>MCS 4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with One 20MHz sub-channels has -16dB interference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5029200" y="4267200"/>
            <a:ext cx="13716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7030A0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029200" y="3733800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2 dB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066800"/>
          </a:xfrm>
        </p:spPr>
        <p:txBody>
          <a:bodyPr/>
          <a:lstStyle/>
          <a:p>
            <a:r>
              <a:rPr lang="en-US" dirty="0" smtClean="0"/>
              <a:t>MCS 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447800"/>
            <a:ext cx="7620000" cy="513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Connector 8"/>
          <p:cNvCxnSpPr/>
          <p:nvPr/>
        </p:nvCxnSpPr>
        <p:spPr bwMode="auto">
          <a:xfrm>
            <a:off x="4038600" y="3886200"/>
            <a:ext cx="12192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7030A0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810000" y="335280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1.6 dB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523999"/>
            <a:ext cx="7467600" cy="503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5181600" y="4648200"/>
            <a:ext cx="23622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7030A0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257800" y="411480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3.2 dB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066800"/>
          </a:xfrm>
        </p:spPr>
        <p:txBody>
          <a:bodyPr/>
          <a:lstStyle/>
          <a:p>
            <a:r>
              <a:rPr lang="en-US" dirty="0" smtClean="0"/>
              <a:t>MCS 6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with One 20MHz sub-channels has -24dB interference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 smtClean="0"/>
              <a:t>Interleaver</a:t>
            </a:r>
            <a:r>
              <a:rPr lang="en-US" dirty="0" smtClean="0"/>
              <a:t> Across Two </a:t>
            </a:r>
            <a:r>
              <a:rPr lang="en-US" smtClean="0"/>
              <a:t>80MHz Segments </a:t>
            </a:r>
            <a:r>
              <a:rPr lang="en-US" dirty="0" smtClean="0"/>
              <a:t>Can Significantly Improves Performance of 160MHz Transmission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Harvest Frequency Selectivity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Improve Robustness to Interference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Tone </a:t>
            </a:r>
            <a:r>
              <a:rPr lang="en-US" dirty="0" err="1" smtClean="0"/>
              <a:t>Interleaver</a:t>
            </a:r>
            <a:r>
              <a:rPr lang="en-US" dirty="0" smtClean="0"/>
              <a:t> Looks Desirable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Little Change on Architecture and Implementation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Improve Performance For Most MCS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Decrease Error Floor When Sub-Band Interferences Exist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Do you agree to further investigate </a:t>
            </a:r>
            <a:r>
              <a:rPr lang="en-US" dirty="0" err="1" smtClean="0"/>
              <a:t>interleaver</a:t>
            </a:r>
            <a:r>
              <a:rPr lang="en-US" dirty="0" smtClean="0"/>
              <a:t> and/or bit parser for 160MHz transmission?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60432" y="6475413"/>
            <a:ext cx="583493" cy="184666"/>
          </a:xfrm>
        </p:spPr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[1] </a:t>
            </a:r>
            <a:r>
              <a:rPr lang="en-US" dirty="0" smtClean="0"/>
              <a:t>Stacey, R. </a:t>
            </a:r>
            <a:r>
              <a:rPr lang="en-US" i="1" dirty="0" smtClean="0"/>
              <a:t>et al.</a:t>
            </a:r>
            <a:r>
              <a:rPr lang="en-US" dirty="0" smtClean="0"/>
              <a:t>, Specification Framework for </a:t>
            </a:r>
            <a:r>
              <a:rPr lang="en-US" dirty="0" err="1" smtClean="0"/>
              <a:t>TGac</a:t>
            </a:r>
            <a:r>
              <a:rPr lang="en-US" dirty="0" smtClean="0"/>
              <a:t>, IEEE 802.11-09/0992r13, July 2010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[2] ac 80MHz Transmission Flow, 10/0548r2 11,  May 2010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[3] Kim, Y. </a:t>
            </a:r>
            <a:r>
              <a:rPr lang="en-US" i="1" dirty="0" smtClean="0"/>
              <a:t>et al.</a:t>
            </a:r>
            <a:r>
              <a:rPr lang="en-US" dirty="0" smtClean="0"/>
              <a:t>, </a:t>
            </a:r>
            <a:r>
              <a:rPr lang="en-GB" dirty="0" smtClean="0"/>
              <a:t>160 MHz Transmissions, 10/0774r0, July 2010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Specification Framework for </a:t>
            </a:r>
            <a:r>
              <a:rPr lang="en-GB" dirty="0" err="1" smtClean="0"/>
              <a:t>Tgac</a:t>
            </a:r>
            <a:r>
              <a:rPr lang="en-GB" dirty="0" smtClean="0"/>
              <a:t> [1]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8229600" cy="40386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Contiguous and non-contiguous 160 MHz channel width transmission and reception capability is optional [3].</a:t>
            </a:r>
          </a:p>
          <a:p>
            <a:pPr>
              <a:buFont typeface="Wingdings" pitchFamily="2" charset="2"/>
              <a:buChar char="q"/>
            </a:pPr>
            <a:endParaRPr lang="en-GB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Frequency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defined for 80MHz transmission [2]</a:t>
            </a:r>
          </a:p>
          <a:p>
            <a:pPr lvl="1">
              <a:buFont typeface="Wingdings" pitchFamily="2" charset="2"/>
              <a:buChar char="q"/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For BCC encoding, N</a:t>
            </a:r>
            <a:r>
              <a:rPr lang="en-GB" sz="1800" baseline="-25000" dirty="0" smtClean="0">
                <a:solidFill>
                  <a:schemeClr val="accent2">
                    <a:lumMod val="75000"/>
                  </a:schemeClr>
                </a:solidFill>
              </a:rPr>
              <a:t>COL</a:t>
            </a: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 = 26 for 80 </a:t>
            </a:r>
            <a:r>
              <a:rPr lang="en-GB" sz="1800" dirty="0" err="1" smtClean="0">
                <a:solidFill>
                  <a:schemeClr val="accent2">
                    <a:lumMod val="75000"/>
                  </a:schemeClr>
                </a:solidFill>
              </a:rPr>
              <a:t>MHz.</a:t>
            </a: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 N</a:t>
            </a:r>
            <a:r>
              <a:rPr lang="en-GB" sz="1800" baseline="-25000" dirty="0" smtClean="0">
                <a:solidFill>
                  <a:schemeClr val="accent2">
                    <a:lumMod val="75000"/>
                  </a:schemeClr>
                </a:solidFill>
              </a:rPr>
              <a:t>ROT</a:t>
            </a: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 = 58 for 4 or fewer streams; </a:t>
            </a:r>
          </a:p>
          <a:p>
            <a:pPr lvl="1">
              <a:buFont typeface="Wingdings" pitchFamily="2" charset="2"/>
              <a:buChar char="q"/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The cyclic shifts applied on the different streams are given by [0 2 1 3]* N</a:t>
            </a:r>
            <a:r>
              <a:rPr lang="en-GB" sz="1800" baseline="-25000" dirty="0" smtClean="0">
                <a:solidFill>
                  <a:schemeClr val="accent2">
                    <a:lumMod val="75000"/>
                  </a:schemeClr>
                </a:solidFill>
              </a:rPr>
              <a:t>ROT</a:t>
            </a: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, identical to 11n.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 on 160MHz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848600" cy="43434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Interferences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160MHz transmission increases the probability of experiencing interference from other OBSS for one or a few 20MHz sub-bands</a:t>
            </a:r>
          </a:p>
          <a:p>
            <a:pPr lvl="2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Different sub-bands may have different interferences </a:t>
            </a:r>
          </a:p>
          <a:p>
            <a:pPr lvl="2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some cases, interference could only exist in one 80MHz band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Frequency Selectivity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160MHz channel has more frequency selectivity than 80MHz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for 160MHz transmission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Improve robustness when interferences exist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Harvest frequency selectivity more efficiently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Candidate Interleaving Methods for 160MHz Transmission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Define New Frequency Bit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for 160MHz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Given by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Nrow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Ncol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and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Nrot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Not hardware friendly since 80MHz modules can not be re-used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Bit Parser after Stream Parser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Simple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about performance?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Add a Tone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Between Two 80MHz Segments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80MHz modules can still be re-used in 160MHz transmission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Little changes on architecture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Can be on top of any simple bit parser idea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More flexible if other channel combining is required in the future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Tone </a:t>
            </a:r>
            <a:r>
              <a:rPr lang="en-US" dirty="0" err="1" smtClean="0"/>
              <a:t>Interleaver</a:t>
            </a:r>
            <a:r>
              <a:rPr lang="en-US" dirty="0" smtClean="0"/>
              <a:t>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47244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Requirements</a:t>
            </a: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index of DC tones, pilot tones and null tones must match the 11ac specification framework after interleaving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adjacent tones are mapped to far separated tones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crosses the whole OFDM symbol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Bit Reversal Tone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or Block Tone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Description of Bit Reversal Tone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SimSun" pitchFamily="2" charset="-122"/>
                <a:cs typeface="Times New Roman" pitchFamily="18" charset="0"/>
              </a:rPr>
              <a:t>Convert the index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SimSun" pitchFamily="2" charset="-122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SimSun" pitchFamily="2" charset="-122"/>
                <a:cs typeface="Times New Roman" pitchFamily="18" charset="0"/>
              </a:rPr>
              <a:t> (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SimSun" pitchFamily="2" charset="-122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SimSun" pitchFamily="2" charset="-122"/>
                <a:cs typeface="Times New Roman" pitchFamily="18" charset="0"/>
              </a:rPr>
              <a:t>=0, 1, …, 511) into binary representation as</a:t>
            </a:r>
          </a:p>
          <a:p>
            <a:pPr lvl="1">
              <a:buFont typeface="Wingdings" pitchFamily="2" charset="2"/>
              <a:buChar char="q"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interleaved/de-interleaved index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5A7D225-28A0-4A6D-BDD1-11383EA957C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91440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91440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91440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3657600" y="4648200"/>
          <a:ext cx="1502835" cy="381000"/>
        </p:xfrm>
        <a:graphic>
          <a:graphicData uri="http://schemas.openxmlformats.org/presentationml/2006/ole">
            <p:oleObj spid="_x0000_s2064" name="公式" r:id="rId4" imgW="901440" imgH="228600" progId="Equation.3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962400" y="5486400"/>
          <a:ext cx="1491910" cy="703263"/>
        </p:xfrm>
        <a:graphic>
          <a:graphicData uri="http://schemas.openxmlformats.org/presentationml/2006/ole">
            <p:oleObj spid="_x0000_s2065" name="公式" r:id="rId5" imgW="9144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458200" cy="1066800"/>
          </a:xfrm>
        </p:spPr>
        <p:txBody>
          <a:bodyPr/>
          <a:lstStyle/>
          <a:p>
            <a:pPr algn="l"/>
            <a:r>
              <a:rPr lang="en-US" dirty="0" smtClean="0"/>
              <a:t>Transmit Architecture with Tone </a:t>
            </a:r>
            <a:r>
              <a:rPr lang="en-US" dirty="0" err="1" smtClean="0"/>
              <a:t>Interleaver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038600"/>
            <a:ext cx="8382000" cy="1905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Introduces little modification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Can be applied together with bit parser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Flexible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If other sub-band combinations allowed in the future, fixed bit parser maybe not applicable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05000"/>
            <a:ext cx="73247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914400" y="1828800"/>
            <a:ext cx="8229600" cy="3940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Bit Parser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The stream parser output bits are allocated to two 80 MHz segments in an alternating fashion (IEEE 802.11-10-1063)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Tone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Bit-reversal </a:t>
            </a:r>
            <a:r>
              <a:rPr lang="en-US" sz="1800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Simulation Scenario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>
                <a:solidFill>
                  <a:schemeClr val="accent2"/>
                </a:solidFill>
              </a:rPr>
              <a:t>Using channel DNLOS with 10000 channel trials 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>
                <a:solidFill>
                  <a:schemeClr val="accent2"/>
                </a:solidFill>
              </a:rPr>
              <a:t>Applying bit </a:t>
            </a:r>
            <a:r>
              <a:rPr lang="en-US" sz="1800" dirty="0" err="1" smtClean="0">
                <a:solidFill>
                  <a:schemeClr val="accent2"/>
                </a:solidFill>
              </a:rPr>
              <a:t>interleaver</a:t>
            </a:r>
            <a:r>
              <a:rPr lang="en-US" sz="1800" dirty="0" smtClean="0">
                <a:solidFill>
                  <a:schemeClr val="accent2"/>
                </a:solidFill>
              </a:rPr>
              <a:t> as defined in [1] on each 80MHz segment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/>
                </a:solidFill>
              </a:rPr>
              <a:t>Interferences from OBSS are only at one or two 20MHz sub-bands; with Interference-Over-Signal-Ratio in the particular sub-bands of  -K dB.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027234"/>
            <a:ext cx="7086600" cy="4830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 3 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343400" y="3962400"/>
            <a:ext cx="6096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7030A0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800600" y="3500735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0.7 dB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 3 </a:t>
            </a:r>
            <a:br>
              <a:rPr lang="en-US" dirty="0" smtClean="0"/>
            </a:br>
            <a:r>
              <a:rPr lang="en-US" sz="2400" dirty="0" smtClean="0">
                <a:solidFill>
                  <a:srgbClr val="00B0F0"/>
                </a:solidFill>
              </a:rPr>
              <a:t>with Two 20MHz sub-channels have -12dB interference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752600"/>
            <a:ext cx="6781800" cy="462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Connector 9"/>
          <p:cNvCxnSpPr/>
          <p:nvPr/>
        </p:nvCxnSpPr>
        <p:spPr bwMode="auto">
          <a:xfrm>
            <a:off x="4396565" y="4582633"/>
            <a:ext cx="19050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7030A0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495800" y="411480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2.8 dB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6228</TotalTime>
  <Words>797</Words>
  <Application>Microsoft Office PowerPoint</Application>
  <PresentationFormat>On-screen Show (4:3)</PresentationFormat>
  <Paragraphs>179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802-11-Submission</vt:lpstr>
      <vt:lpstr>Document</vt:lpstr>
      <vt:lpstr>公式</vt:lpstr>
      <vt:lpstr>Interleavers for 160MHz Transmission</vt:lpstr>
      <vt:lpstr>Specification Framework for Tgac [1]</vt:lpstr>
      <vt:lpstr>Facts on 160MHz Transmission</vt:lpstr>
      <vt:lpstr>Candidate Interleaving Methods for 160MHz Transmission</vt:lpstr>
      <vt:lpstr>Tone Interleaver Proposal</vt:lpstr>
      <vt:lpstr>Transmit Architecture with Tone Interleaver</vt:lpstr>
      <vt:lpstr>Simulation Parameters</vt:lpstr>
      <vt:lpstr>MCS 3 </vt:lpstr>
      <vt:lpstr>MCS 3  with Two 20MHz sub-channels have -12dB interference</vt:lpstr>
      <vt:lpstr>MCS4</vt:lpstr>
      <vt:lpstr>MCS 4  with One 20MHz sub-channels has -16dB interference</vt:lpstr>
      <vt:lpstr>MCS 6</vt:lpstr>
      <vt:lpstr>MCS 6  with One 20MHz sub-channels has -24dB interference</vt:lpstr>
      <vt:lpstr>Conclusions</vt:lpstr>
      <vt:lpstr>Straw poll #1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hworstell</dc:creator>
  <cp:lastModifiedBy>vish.ponnampalam</cp:lastModifiedBy>
  <cp:revision>498</cp:revision>
  <cp:lastPrinted>1998-02-10T13:28:06Z</cp:lastPrinted>
  <dcterms:created xsi:type="dcterms:W3CDTF">2007-05-21T21:00:37Z</dcterms:created>
  <dcterms:modified xsi:type="dcterms:W3CDTF">2010-09-14T02:45:25Z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1941027795</vt:i4>
  </property>
  <property fmtid="{D5CDD505-2E9C-101B-9397-08002B2CF9AE}" pid="3" name="_NewReviewCycle">
    <vt:lpwstr/>
  </property>
  <property fmtid="{D5CDD505-2E9C-101B-9397-08002B2CF9AE}" pid="4" name="_EmailSubject">
    <vt:lpwstr>The final version from Jianhan</vt:lpwstr>
  </property>
  <property fmtid="{D5CDD505-2E9C-101B-9397-08002B2CF9AE}" pid="5" name="_AuthorEmail">
    <vt:lpwstr>alvin.hsu@mediatek.com</vt:lpwstr>
  </property>
  <property fmtid="{D5CDD505-2E9C-101B-9397-08002B2CF9AE}" pid="6" name="_AuthorEmailDisplayName">
    <vt:lpwstr>Alvin Hsu (徐永平)</vt:lpwstr>
  </property>
  <property fmtid="{D5CDD505-2E9C-101B-9397-08002B2CF9AE}" pid="7" name="_PreviousAdHocReviewCycleID">
    <vt:i4>-1370810689</vt:i4>
  </property>
</Properties>
</file>