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7" r:id="rId2"/>
    <p:sldId id="268" r:id="rId3"/>
    <p:sldId id="258" r:id="rId4"/>
    <p:sldId id="259" r:id="rId5"/>
    <p:sldId id="289" r:id="rId6"/>
    <p:sldId id="276" r:id="rId7"/>
    <p:sldId id="286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mpath, Hemanth" initials="" lastIdx="7" clrIdx="0"/>
  <p:cmAuthor id="1" name="Qualcomm" initials="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69" autoAdjust="0"/>
    <p:restoredTop sz="96182" autoAdjust="0"/>
  </p:normalViewPr>
  <p:slideViewPr>
    <p:cSldViewPr>
      <p:cViewPr>
        <p:scale>
          <a:sx n="100" d="100"/>
          <a:sy n="100" d="100"/>
        </p:scale>
        <p:origin x="-61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1974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3B3DEFB-B366-40DF-8DE7-D07CE187C1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41F4219-3458-4672-ACDE-3C1A405B8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4339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14340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14341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43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D6BED37-313F-4434-A22F-83F1140ED1F9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175003C-24E0-4591-8549-B5A7E1CA5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5FCEFDD-2792-4C55-9419-FCED40D22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43C8F4A-B429-43F4-A686-D6D6E3D6D9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145654-2EEC-4A3A-89B8-61AFC0B75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117955-C15A-4117-BAE4-0DA0C335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2E2643-5AC9-4DF6-A902-8D352F22D1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46ABF3-8FE7-4AA5-8E03-EC0307E46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2298" name="Slide Number Placeholder 3"/>
          <p:cNvSpPr txBox="1">
            <a:spLocks noGrp="1"/>
          </p:cNvSpPr>
          <p:nvPr userDrawn="1"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/>
              <a:t>Slide </a:t>
            </a:r>
            <a:fld id="{C9506753-B016-439F-AE31-25CDC1D4E649}" type="slidenum">
              <a:rPr lang="en-US"/>
              <a:pPr algn="ctr" eaLnBrk="0" hangingPunct="0">
                <a:defRPr/>
              </a:pPr>
              <a:t>‹#›</a:t>
            </a:fld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 userDrawn="1"/>
        </p:nvSpPr>
        <p:spPr bwMode="auto">
          <a:xfrm>
            <a:off x="6553200" y="6430963"/>
            <a:ext cx="21701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/>
              <a:t>Simone Merlin, Qualcomm Inc..</a:t>
            </a:r>
          </a:p>
        </p:txBody>
      </p:sp>
      <p:sp>
        <p:nvSpPr>
          <p:cNvPr id="13323" name="Rectangle 11"/>
          <p:cNvSpPr>
            <a:spLocks noChangeArrowheads="1"/>
          </p:cNvSpPr>
          <p:nvPr userDrawn="1"/>
        </p:nvSpPr>
        <p:spPr bwMode="auto">
          <a:xfrm>
            <a:off x="5181600" y="334963"/>
            <a:ext cx="3263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/>
              <a:t>doc.: IEEE 802.11-10/1091r0</a:t>
            </a:r>
          </a:p>
        </p:txBody>
      </p:sp>
      <p:sp>
        <p:nvSpPr>
          <p:cNvPr id="2" name="Rectangle 11"/>
          <p:cNvSpPr>
            <a:spLocks noChangeArrowheads="1"/>
          </p:cNvSpPr>
          <p:nvPr userDrawn="1"/>
        </p:nvSpPr>
        <p:spPr bwMode="auto">
          <a:xfrm>
            <a:off x="685800" y="304800"/>
            <a:ext cx="1568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342900" indent="-342900" algn="r" eaLnBrk="0" hangingPunct="0">
              <a:defRPr/>
            </a:pPr>
            <a:r>
              <a:rPr lang="en-US" sz="1800" b="1"/>
              <a:t>September 2010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3" r:id="rId2"/>
    <p:sldLayoutId id="2147483652" r:id="rId3"/>
    <p:sldLayoutId id="2147483651" r:id="rId4"/>
    <p:sldLayoutId id="2147483650" r:id="rId5"/>
    <p:sldLayoutId id="2147483649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Title 1"/>
          <p:cNvSpPr>
            <a:spLocks noGrp="1"/>
          </p:cNvSpPr>
          <p:nvPr>
            <p:ph type="ctrTitle"/>
          </p:nvPr>
        </p:nvSpPr>
        <p:spPr>
          <a:xfrm>
            <a:off x="762000" y="838200"/>
            <a:ext cx="7772400" cy="685800"/>
          </a:xfrm>
        </p:spPr>
        <p:txBody>
          <a:bodyPr/>
          <a:lstStyle/>
          <a:p>
            <a:pPr eaLnBrk="1" hangingPunct="1"/>
            <a:r>
              <a:rPr lang="en-US" sz="2800" smtClean="0"/>
              <a:t>Protocol for SU and MU Sounding Feedback</a:t>
            </a:r>
          </a:p>
        </p:txBody>
      </p:sp>
      <p:sp>
        <p:nvSpPr>
          <p:cNvPr id="10273" name="Rectangle 3"/>
          <p:cNvSpPr>
            <a:spLocks noChangeArrowheads="1"/>
          </p:cNvSpPr>
          <p:nvPr/>
        </p:nvSpPr>
        <p:spPr bwMode="auto">
          <a:xfrm>
            <a:off x="685800" y="1600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</a:pPr>
            <a:r>
              <a:rPr kumimoji="1" lang="en-US" altLang="ja-JP" sz="2000" b="1">
                <a:ea typeface="MS PGothic"/>
                <a:cs typeface="MS PGothic"/>
              </a:rPr>
              <a:t>Date:</a:t>
            </a:r>
            <a:r>
              <a:rPr kumimoji="1" lang="en-US" altLang="ja-JP" sz="2000">
                <a:ea typeface="MS PGothic"/>
                <a:cs typeface="MS PGothic"/>
              </a:rPr>
              <a:t> 2010-09-14</a:t>
            </a:r>
          </a:p>
        </p:txBody>
      </p:sp>
      <p:sp>
        <p:nvSpPr>
          <p:cNvPr id="10274" name="Rectangle 12"/>
          <p:cNvSpPr>
            <a:spLocks noChangeArrowheads="1"/>
          </p:cNvSpPr>
          <p:nvPr/>
        </p:nvSpPr>
        <p:spPr bwMode="auto">
          <a:xfrm>
            <a:off x="685800" y="1905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10271" name="Object 9"/>
          <p:cNvGraphicFramePr>
            <a:graphicFrameLocks noChangeAspect="1"/>
          </p:cNvGraphicFramePr>
          <p:nvPr/>
        </p:nvGraphicFramePr>
        <p:xfrm>
          <a:off x="609600" y="2514600"/>
          <a:ext cx="7924800" cy="4048125"/>
        </p:xfrm>
        <a:graphic>
          <a:graphicData uri="http://schemas.openxmlformats.org/presentationml/2006/ole">
            <p:oleObj spid="_x0000_s10271" name="Document" r:id="rId3" imgW="8084122" imgH="413344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</a:t>
            </a:r>
          </a:p>
        </p:txBody>
      </p:sp>
      <p:sp>
        <p:nvSpPr>
          <p:cNvPr id="11266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772400" cy="3124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/>
              <a:t>Define a protocol for SU-BF and MU-MIMO explicit sounding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>
              <a:lnSpc>
                <a:spcPct val="90000"/>
              </a:lnSpc>
            </a:pPr>
            <a:r>
              <a:rPr lang="en-US" sz="2000" smtClean="0"/>
              <a:t>Major goals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Unified SU and MU protocol</a:t>
            </a:r>
          </a:p>
          <a:p>
            <a:pPr marL="1143000" lvl="2">
              <a:lnSpc>
                <a:spcPct val="90000"/>
              </a:lnSpc>
            </a:pPr>
            <a:r>
              <a:rPr lang="en-US" sz="1600" smtClean="0"/>
              <a:t>AP implements a single mechanism that can be used in both cases 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Well defined frame formats and frame exchange</a:t>
            </a:r>
          </a:p>
          <a:p>
            <a:pPr marL="1143000" lvl="2">
              <a:lnSpc>
                <a:spcPct val="90000"/>
              </a:lnSpc>
            </a:pPr>
            <a:r>
              <a:rPr lang="en-US" sz="1600" smtClean="0"/>
              <a:t>Avoids proliferation of variants that might increase implementation complexity</a:t>
            </a:r>
          </a:p>
          <a:p>
            <a:pPr lvl="1">
              <a:lnSpc>
                <a:spcPct val="90000"/>
              </a:lnSpc>
            </a:pPr>
            <a:r>
              <a:rPr lang="en-US" sz="1800" smtClean="0"/>
              <a:t>Immediate feedback report after the sounding</a:t>
            </a:r>
          </a:p>
          <a:p>
            <a:pPr marL="1143000" lvl="2">
              <a:lnSpc>
                <a:spcPct val="90000"/>
              </a:lnSpc>
            </a:pPr>
            <a:r>
              <a:rPr lang="en-US" sz="1600" smtClean="0"/>
              <a:t>Ensures efficient use of the channel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Sounding and Feedback Protocol</a:t>
            </a:r>
          </a:p>
        </p:txBody>
      </p:sp>
      <p:sp>
        <p:nvSpPr>
          <p:cNvPr id="1032" name="Content Placeholder 2"/>
          <p:cNvSpPr>
            <a:spLocks noGrp="1"/>
          </p:cNvSpPr>
          <p:nvPr>
            <p:ph idx="1"/>
          </p:nvPr>
        </p:nvSpPr>
        <p:spPr>
          <a:xfrm>
            <a:off x="685800" y="2590800"/>
            <a:ext cx="8001000" cy="3810000"/>
          </a:xfrm>
        </p:spPr>
        <p:txBody>
          <a:bodyPr/>
          <a:lstStyle/>
          <a:p>
            <a:pPr marL="457200" indent="-457200" eaLnBrk="1" hangingPunct="1">
              <a:buFontTx/>
              <a:buAutoNum type="arabicPeriod"/>
            </a:pPr>
            <a:r>
              <a:rPr lang="en-US" sz="1600" smtClean="0"/>
              <a:t>Sounding feedback sequence starts with AP sending an NDP Announcement (NDPA) frame followed by an NDP (after SIFS)</a:t>
            </a:r>
          </a:p>
          <a:p>
            <a:pPr marL="838200" lvl="1" indent="-381000"/>
            <a:r>
              <a:rPr lang="en-US" sz="1400" smtClean="0"/>
              <a:t>NDPA identifies the first responder whose response shall follow SIFS after the NDP and may identify other STAs which will be polled subsequently 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1600" smtClean="0"/>
              <a:t>STA identified as first by the NDPA shall send Sounding Feedback frame (SND FB) SIFS time after the NDP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1600" smtClean="0"/>
              <a:t>When allowed by rules in 8021.11n-2009 section 9.9.1.4 (Multiple frame transmission in an EDCA TXOP), the AP should poll all STAs in the same TXOP</a:t>
            </a:r>
            <a:endParaRPr lang="en-US" sz="1000" smtClean="0"/>
          </a:p>
          <a:p>
            <a:pPr marL="838200" lvl="1" indent="-381000" eaLnBrk="1" hangingPunct="1">
              <a:buFontTx/>
              <a:buAutoNum type="arabicPeriod"/>
            </a:pPr>
            <a:r>
              <a:rPr lang="en-US" sz="1400" smtClean="0"/>
              <a:t>Section 9.9.1.4 defines the rules that allow for sending multiple frames within a TXOP with SIFS separation. It also defines the recovery procedure in case of a missing response.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sz="1600" smtClean="0"/>
              <a:t>Note that in the SU case, the sequence is simply NDPA-NDP-SND FB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371600" y="1066800"/>
          <a:ext cx="6477000" cy="1293813"/>
        </p:xfrm>
        <a:graphic>
          <a:graphicData uri="http://schemas.openxmlformats.org/presentationml/2006/ole">
            <p:oleObj spid="_x0000_s1026" name="Visio" r:id="rId4" imgW="5919036" imgH="1198153" progId="Visio.Drawing.11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1395413" y="5202238"/>
          <a:ext cx="5919787" cy="1198562"/>
        </p:xfrm>
        <a:graphic>
          <a:graphicData uri="http://schemas.openxmlformats.org/presentationml/2006/ole">
            <p:oleObj spid="_x0000_s1030" name="Visio" r:id="rId5" imgW="5919036" imgH="1198153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Recovery mechanism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153400" cy="29718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</a:pPr>
            <a:endParaRPr lang="en-US" sz="1400" smtClean="0"/>
          </a:p>
          <a:p>
            <a:pPr marL="457200" indent="-457200" eaLnBrk="1" hangingPunct="1">
              <a:lnSpc>
                <a:spcPct val="90000"/>
              </a:lnSpc>
            </a:pPr>
            <a:r>
              <a:rPr lang="en-US" sz="1400" smtClean="0"/>
              <a:t>Recovery in case of a missing response follows the rules for Multiple frame transmission in an EDCA TXOP (section 9.9.1.4 in 802.11n-2009). </a:t>
            </a:r>
          </a:p>
          <a:p>
            <a:pPr marL="838200" lvl="1" indent="-381000" eaLnBrk="1" hangingPunct="1"/>
            <a:r>
              <a:rPr lang="en-US" sz="1400" smtClean="0"/>
              <a:t>Define [NDPA-NDP-1</a:t>
            </a:r>
            <a:r>
              <a:rPr lang="en-US" sz="1400" baseline="30000" smtClean="0"/>
              <a:t>st</a:t>
            </a:r>
            <a:r>
              <a:rPr lang="en-US" sz="1400" smtClean="0"/>
              <a:t>SND FB] as a frame exchange (‘NDPA frame exchange’)</a:t>
            </a:r>
          </a:p>
          <a:p>
            <a:pPr marL="457200" indent="-457200" eaLnBrk="1" hangingPunct="1"/>
            <a:r>
              <a:rPr lang="en-US" sz="1400" smtClean="0"/>
              <a:t>According to the rules in 9.9.1.4 the following behavior, for instance, is possible</a:t>
            </a:r>
          </a:p>
          <a:p>
            <a:pPr marL="838200" lvl="1" indent="-381000" eaLnBrk="1" hangingPunct="1"/>
            <a:r>
              <a:rPr lang="en-US" sz="1200" smtClean="0"/>
              <a:t>In case first STA does not send SND FB SIFS time after NDP </a:t>
            </a:r>
          </a:p>
          <a:p>
            <a:pPr marL="1200150" lvl="2" indent="-342900" eaLnBrk="1" hangingPunct="1">
              <a:lnSpc>
                <a:spcPct val="90000"/>
              </a:lnSpc>
            </a:pPr>
            <a:r>
              <a:rPr lang="en-US" sz="1200" smtClean="0"/>
              <a:t>If NDPA frame exchange is the first frame exchange of a TXOP</a:t>
            </a:r>
          </a:p>
          <a:p>
            <a:pPr marL="1504950" lvl="3" indent="-304800" eaLnBrk="1" hangingPunct="1">
              <a:lnSpc>
                <a:spcPct val="90000"/>
              </a:lnSpc>
            </a:pPr>
            <a:r>
              <a:rPr lang="en-US" sz="1200" smtClean="0"/>
              <a:t>AP shall terminate the transmissions of the current TXOP and proceed to exponential backoff according to the AC used for medium access to send the NDPA</a:t>
            </a:r>
          </a:p>
          <a:p>
            <a:pPr marL="1200150" lvl="2" indent="-342900" eaLnBrk="1" hangingPunct="1">
              <a:lnSpc>
                <a:spcPct val="90000"/>
              </a:lnSpc>
            </a:pPr>
            <a:r>
              <a:rPr lang="en-US" sz="1200" smtClean="0"/>
              <a:t>If NDPA frame exchange is not the first frame exchange of a TXOP and TXOP started with a frame that received a valid response</a:t>
            </a:r>
          </a:p>
          <a:p>
            <a:pPr marL="1504950" lvl="3" indent="-304800" eaLnBrk="1" hangingPunct="1">
              <a:lnSpc>
                <a:spcPct val="90000"/>
              </a:lnSpc>
            </a:pPr>
            <a:r>
              <a:rPr lang="en-US" sz="1200" smtClean="0"/>
              <a:t>AP is allowed to access the medium PIFS after NDP and send a FB Poll frame (or any other frame)</a:t>
            </a:r>
          </a:p>
          <a:p>
            <a:pPr marL="838200" lvl="1" indent="-381000" eaLnBrk="1" hangingPunct="1">
              <a:lnSpc>
                <a:spcPct val="90000"/>
              </a:lnSpc>
            </a:pPr>
            <a:r>
              <a:rPr lang="en-US" sz="1200" smtClean="0"/>
              <a:t>In case STA</a:t>
            </a:r>
            <a:r>
              <a:rPr lang="en-US" sz="1200" i="1" smtClean="0"/>
              <a:t>i</a:t>
            </a:r>
            <a:r>
              <a:rPr lang="en-US" sz="1200" smtClean="0"/>
              <a:t> does not send SND FB SIFS time after a FB Poll and TXOP started with a frame that received a valid response</a:t>
            </a:r>
            <a:endParaRPr lang="en-US" sz="1000" smtClean="0"/>
          </a:p>
          <a:p>
            <a:pPr marL="1504950" lvl="3" indent="-304800" eaLnBrk="1" hangingPunct="1">
              <a:lnSpc>
                <a:spcPct val="90000"/>
              </a:lnSpc>
            </a:pPr>
            <a:r>
              <a:rPr lang="en-US" sz="1200" smtClean="0"/>
              <a:t>AP is allowed to access the medium PIFS after current FB poll and send a FB poll to retrieve SND feedback from same or next STA1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286000" y="4267200"/>
          <a:ext cx="4953000" cy="2162175"/>
        </p:xfrm>
        <a:graphic>
          <a:graphicData uri="http://schemas.openxmlformats.org/presentationml/2006/ole">
            <p:oleObj spid="_x0000_s2050" name="Visio" r:id="rId3" imgW="5990542" imgH="2715608" progId="Visio.Drawing.11">
              <p:embed/>
            </p:oleObj>
          </a:graphicData>
        </a:graphic>
      </p:graphicFrame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52400" y="5029200"/>
            <a:ext cx="2057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Example of recovery for the case where multiple STAs are sounded and one STA does not send a response to a Poll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Frame Formats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8486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smtClean="0"/>
              <a:t>Frame design aims at avoiding the proliferation of variants that might increase implementation complexity</a:t>
            </a:r>
          </a:p>
          <a:p>
            <a:pPr>
              <a:lnSpc>
                <a:spcPct val="80000"/>
              </a:lnSpc>
            </a:pPr>
            <a:endParaRPr lang="en-US" sz="1600" smtClean="0"/>
          </a:p>
          <a:p>
            <a:pPr>
              <a:lnSpc>
                <a:spcPct val="80000"/>
              </a:lnSpc>
            </a:pPr>
            <a:r>
              <a:rPr lang="en-US" sz="1600" smtClean="0"/>
              <a:t>NDPA is a new control frame carrying</a:t>
            </a:r>
          </a:p>
          <a:p>
            <a:pPr lvl="1">
              <a:lnSpc>
                <a:spcPct val="80000"/>
              </a:lnSpc>
            </a:pPr>
            <a:r>
              <a:rPr lang="en-US" sz="1400" smtClean="0"/>
              <a:t>a 1 byte sequence number </a:t>
            </a:r>
          </a:p>
          <a:p>
            <a:pPr lvl="1">
              <a:lnSpc>
                <a:spcPct val="80000"/>
              </a:lnSpc>
            </a:pPr>
            <a:r>
              <a:rPr lang="en-US" sz="1400" smtClean="0"/>
              <a:t>STA Info Field including a list of STA IDs; other relevant information TBD</a:t>
            </a:r>
          </a:p>
          <a:p>
            <a:pPr lvl="1">
              <a:lnSpc>
                <a:spcPct val="80000"/>
              </a:lnSpc>
            </a:pPr>
            <a:endParaRPr lang="en-US" sz="1200" smtClean="0"/>
          </a:p>
          <a:p>
            <a:pPr>
              <a:lnSpc>
                <a:spcPct val="80000"/>
              </a:lnSpc>
            </a:pPr>
            <a:r>
              <a:rPr lang="en-US" sz="1600" smtClean="0"/>
              <a:t>Sounding Feedback frame is an Action No-ACK frame with:</a:t>
            </a:r>
          </a:p>
          <a:p>
            <a:pPr lvl="1">
              <a:lnSpc>
                <a:spcPct val="80000"/>
              </a:lnSpc>
            </a:pPr>
            <a:r>
              <a:rPr lang="en-US" sz="1400" smtClean="0"/>
              <a:t>Category: VHT</a:t>
            </a:r>
          </a:p>
          <a:p>
            <a:pPr lvl="1">
              <a:lnSpc>
                <a:spcPct val="80000"/>
              </a:lnSpc>
            </a:pPr>
            <a:r>
              <a:rPr lang="en-US" sz="1400" smtClean="0"/>
              <a:t>VHT MIMO Control field with 1-byte Sounding sequence number, other TBD subfields</a:t>
            </a:r>
          </a:p>
          <a:p>
            <a:pPr lvl="1">
              <a:lnSpc>
                <a:spcPct val="80000"/>
              </a:lnSpc>
            </a:pPr>
            <a:r>
              <a:rPr lang="en-US" sz="1400" smtClean="0"/>
              <a:t>Compressed Beamforming Report field TBD</a:t>
            </a:r>
          </a:p>
          <a:p>
            <a:pPr lvl="1">
              <a:lnSpc>
                <a:spcPct val="80000"/>
              </a:lnSpc>
            </a:pPr>
            <a:endParaRPr lang="en-US" sz="1400" smtClean="0"/>
          </a:p>
          <a:p>
            <a:pPr>
              <a:lnSpc>
                <a:spcPct val="80000"/>
              </a:lnSpc>
            </a:pPr>
            <a:r>
              <a:rPr lang="en-US" sz="1400" smtClean="0"/>
              <a:t>Poll frame is a control frame</a:t>
            </a:r>
          </a:p>
          <a:p>
            <a:pPr lvl="1">
              <a:lnSpc>
                <a:spcPct val="80000"/>
              </a:lnSpc>
            </a:pPr>
            <a:r>
              <a:rPr lang="en-US" sz="1400" smtClean="0"/>
              <a:t>Contents TBD</a:t>
            </a:r>
          </a:p>
          <a:p>
            <a:pPr lvl="1">
              <a:lnSpc>
                <a:spcPct val="80000"/>
              </a:lnSpc>
            </a:pPr>
            <a:endParaRPr lang="en-US" sz="1400" smtClean="0"/>
          </a:p>
          <a:p>
            <a:pPr>
              <a:lnSpc>
                <a:spcPct val="80000"/>
              </a:lnSpc>
            </a:pPr>
            <a:r>
              <a:rPr lang="en-US" sz="1400" smtClean="0"/>
              <a:t>SU/MU feedback request is signaled in the NDP Sounding Sequence</a:t>
            </a:r>
          </a:p>
          <a:p>
            <a:pPr lvl="1">
              <a:lnSpc>
                <a:spcPct val="80000"/>
              </a:lnSpc>
            </a:pPr>
            <a:r>
              <a:rPr lang="en-US" sz="1400" smtClean="0"/>
              <a:t>Exact signaling is TBD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Straw poll 1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eaLnBrk="1" hangingPunct="1"/>
            <a:r>
              <a:rPr lang="en-US" sz="1800" smtClean="0"/>
              <a:t>Do you accept to add to the TGac spec framework document the sounding frame exchange protocol as defined in slides 3 and 4?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Straw poll 2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77200" cy="4114800"/>
          </a:xfrm>
        </p:spPr>
        <p:txBody>
          <a:bodyPr/>
          <a:lstStyle/>
          <a:p>
            <a:r>
              <a:rPr lang="en-US" sz="1800" smtClean="0"/>
              <a:t>Do you accept to add to the TGac spec framework document the frame formats for NDPA, Poll and Sounding Feedback frames, as defined in slides 5?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comPropConfidential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QcomPropConfidential</Template>
  <TotalTime>4769</TotalTime>
  <Words>570</Words>
  <Application>Microsoft Office PowerPoint</Application>
  <PresentationFormat>On-screen Show (4:3)</PresentationFormat>
  <Paragraphs>58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Times New Roman</vt:lpstr>
      <vt:lpstr>Arial</vt:lpstr>
      <vt:lpstr>MS PGothic</vt:lpstr>
      <vt:lpstr>QcomPropConfidential</vt:lpstr>
      <vt:lpstr>Microsoft Word Document</vt:lpstr>
      <vt:lpstr>Visio</vt:lpstr>
      <vt:lpstr>Protocol for SU and MU Sounding Feedback</vt:lpstr>
      <vt:lpstr>Introduction</vt:lpstr>
      <vt:lpstr>Sounding and Feedback Protocol</vt:lpstr>
      <vt:lpstr>Recovery mechanism</vt:lpstr>
      <vt:lpstr>Frame Formats</vt:lpstr>
      <vt:lpstr>Straw poll 1</vt:lpstr>
      <vt:lpstr>Straw poll 2</vt:lpstr>
    </vt:vector>
  </TitlesOfParts>
  <Company>Qualcomm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Protocols for CSI Feedback</dc:title>
  <dc:creator>Santosh Abraham</dc:creator>
  <cp:lastModifiedBy>Qualcomm</cp:lastModifiedBy>
  <cp:revision>202</cp:revision>
  <cp:lastPrinted>1998-02-10T13:28:06Z</cp:lastPrinted>
  <dcterms:created xsi:type="dcterms:W3CDTF">2010-07-16T23:30:28Z</dcterms:created>
  <dcterms:modified xsi:type="dcterms:W3CDTF">2010-09-14T10:10:50Z</dcterms:modified>
</cp:coreProperties>
</file>