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0" r:id="rId3"/>
    <p:sldId id="283" r:id="rId4"/>
    <p:sldId id="284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100" d="100"/>
          <a:sy n="100" d="100"/>
        </p:scale>
        <p:origin x="-107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802.11-10/1083r0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  <a:noFill/>
          <a:ln/>
        </p:spPr>
        <p:txBody>
          <a:bodyPr/>
          <a:lstStyle/>
          <a:p>
            <a:r>
              <a:rPr lang="en-US" dirty="0" smtClean="0"/>
              <a:t>Phase Rotations for 80 MHz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2010-09-13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4350" y="2057400"/>
          <a:ext cx="8077200" cy="4733925"/>
        </p:xfrm>
        <a:graphic>
          <a:graphicData uri="http://schemas.openxmlformats.org/presentationml/2006/ole">
            <p:oleObj spid="_x0000_s30731" name="Document" r:id="rId4" imgW="8238348" imgH="4817144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2800" dirty="0" smtClean="0"/>
              <a:t>Abstract</a:t>
            </a:r>
            <a:br>
              <a:rPr lang="en-US" sz="2800" dirty="0" smtClean="0"/>
            </a:br>
            <a:endParaRPr lang="en-US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90600"/>
            <a:ext cx="8001000" cy="4876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GB" sz="2000" dirty="0" smtClean="0"/>
              <a:t>10/0802r0</a:t>
            </a:r>
            <a:r>
              <a:rPr lang="en-US" sz="2000" dirty="0" smtClean="0"/>
              <a:t>, we proposed for 80 MHz, a VHT-LTF sequence and the phase rotations to be used in each 20 MHz sub-band</a:t>
            </a:r>
          </a:p>
          <a:p>
            <a:pPr lvl="1"/>
            <a:r>
              <a:rPr lang="en-US" sz="1600" dirty="0" smtClean="0"/>
              <a:t>The proposal minimizes the peak-to-average power ratio during VHT-LTFs </a:t>
            </a:r>
          </a:p>
          <a:p>
            <a:pPr lvl="2"/>
            <a:r>
              <a:rPr lang="en-US" sz="1100" dirty="0" smtClean="0"/>
              <a:t>Assuming pilot tracking during VHT-LTFs as suggested in [3]</a:t>
            </a:r>
          </a:p>
          <a:p>
            <a:pPr lvl="2"/>
            <a:endParaRPr lang="en-US" sz="1100" dirty="0" smtClean="0"/>
          </a:p>
          <a:p>
            <a:r>
              <a:rPr lang="en-US" sz="2000" dirty="0" smtClean="0"/>
              <a:t>Other contribution on this topic</a:t>
            </a:r>
          </a:p>
          <a:p>
            <a:pPr lvl="1"/>
            <a:r>
              <a:rPr lang="en-US" sz="1600" dirty="0" smtClean="0"/>
              <a:t>10/0791r1 discussed potential issues when using a phase rotation in the legacy section which is not [1 j] as seen by 11n 40 MHz devices</a:t>
            </a:r>
          </a:p>
          <a:p>
            <a:pPr lvl="1">
              <a:buNone/>
            </a:pPr>
            <a:endParaRPr lang="en-US" sz="1300" dirty="0" smtClean="0"/>
          </a:p>
          <a:p>
            <a:r>
              <a:rPr lang="en-US" sz="2000" dirty="0" smtClean="0"/>
              <a:t>In subsequent motions in TGac, the following were adopted </a:t>
            </a:r>
          </a:p>
          <a:p>
            <a:pPr lvl="1"/>
            <a:r>
              <a:rPr lang="en-US" sz="1600" dirty="0" smtClean="0"/>
              <a:t>80 MHz VHT-LTF base sequence as specified in 10/0802r0</a:t>
            </a:r>
          </a:p>
          <a:p>
            <a:pPr lvl="1"/>
            <a:r>
              <a:rPr lang="en-US" sz="1600" dirty="0" smtClean="0"/>
              <a:t>[1 -1 -1 -1] as 80 MHz phase rotations for VHT section (starting VHT-STF)</a:t>
            </a:r>
          </a:p>
          <a:p>
            <a:pPr lvl="1">
              <a:buNone/>
            </a:pPr>
            <a:endParaRPr lang="en-US" sz="1600" dirty="0" smtClean="0"/>
          </a:p>
          <a:p>
            <a:r>
              <a:rPr lang="en-US" sz="2000" dirty="0" smtClean="0"/>
              <a:t>This document attempts to converge on the phase rotation values, for the legacy section of the PPDU (upto VHT-SIG-A)</a:t>
            </a:r>
          </a:p>
          <a:p>
            <a:pPr lvl="1"/>
            <a:r>
              <a:rPr lang="en-US" sz="1600" dirty="0" smtClean="0"/>
              <a:t>Further discussions with authors of </a:t>
            </a:r>
            <a:r>
              <a:rPr lang="en-US" sz="1600" dirty="0" smtClean="0"/>
              <a:t>10/0791r1 </a:t>
            </a:r>
            <a:r>
              <a:rPr lang="en-US" sz="1600" dirty="0" smtClean="0"/>
              <a:t>have led to a consensus on rotations in legacy section</a:t>
            </a:r>
          </a:p>
          <a:p>
            <a:endParaRPr lang="en-US" sz="2000" dirty="0" smtClean="0"/>
          </a:p>
          <a:p>
            <a:endParaRPr lang="en-US" dirty="0" smtClean="0"/>
          </a:p>
          <a:p>
            <a:pPr lvl="1"/>
            <a:endParaRPr lang="en-US" sz="1600" dirty="0" smtClean="0"/>
          </a:p>
          <a:p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pPr lvl="1">
              <a:buFontTx/>
              <a:buNone/>
            </a:pPr>
            <a:endParaRPr lang="en-US" sz="1400" b="1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 lvl="1"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140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35ACFD-EB10-46BC-B125-1D9A873AD0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Re-using 80 MHz VHT phase rotations for legacy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 smtClean="0">
                <a:ea typeface="+mn-ea"/>
                <a:cs typeface="+mn-cs"/>
              </a:rPr>
              <a:t>Rotation of  [1 -1 -1 -1] (adopted for VHT section) gives 3~4 dB lower PAPR than without rotation ([1 1 1 1]) in the legacy portion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1800" dirty="0" smtClean="0"/>
              <a:t>Keeping the phase rotations same across legacy and VHT portions of the PPDU simplifies transmitter design</a:t>
            </a:r>
          </a:p>
          <a:p>
            <a:endParaRPr lang="en-US" sz="1800" dirty="0" smtClean="0"/>
          </a:p>
          <a:p>
            <a:r>
              <a:rPr lang="en-US" sz="1800" dirty="0" smtClean="0"/>
              <a:t>No known 11n devices with compatibility issues</a:t>
            </a:r>
          </a:p>
          <a:p>
            <a:pPr lvl="1"/>
            <a:r>
              <a:rPr lang="en-US" sz="1400" dirty="0" smtClean="0"/>
              <a:t>Better to estimate channel including the phase rotation directly, and then combine using [1 1]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 lvl="1">
              <a:buNone/>
            </a:pPr>
            <a:endParaRPr 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Group 60"/>
          <p:cNvGraphicFramePr>
            <a:graphicFrameLocks/>
          </p:cNvGraphicFramePr>
          <p:nvPr/>
        </p:nvGraphicFramePr>
        <p:xfrm>
          <a:off x="1600201" y="2438400"/>
          <a:ext cx="6019798" cy="1773012"/>
        </p:xfrm>
        <a:graphic>
          <a:graphicData uri="http://schemas.openxmlformats.org/drawingml/2006/table">
            <a:tbl>
              <a:tblPr/>
              <a:tblGrid>
                <a:gridCol w="2133599"/>
                <a:gridCol w="1062097"/>
                <a:gridCol w="1412051"/>
                <a:gridCol w="1412051"/>
              </a:tblGrid>
              <a:tr h="3048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Phase Rotations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 20 MHz band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PAPR (2x oversampled)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L-STF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L-LTF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L-SIG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42000"/>
                      </a:schemeClr>
                    </a:solidFill>
                  </a:tcPr>
                </a:tc>
              </a:tr>
              <a:tr h="543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[c1 c2 c3 c4] = 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1 1 1]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360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[c1 c2 c3 c4] = </a:t>
                      </a:r>
                      <a:r>
                        <a:rPr kumimoji="0" lang="en-GB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[1 -1 -1 -1]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  <a:alpha val="5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4.3dB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5.4dB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9.4dB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0"/>
            <a:r>
              <a:rPr lang="en-US" sz="2000" dirty="0" smtClean="0"/>
              <a:t>Do you agree to re-use the phase rotations adopted for the VHT section of the 80 MHz PPDU for the 80 MHz legacy preamble,  and VHT-SIG-A by adding the following text to the spec framework document ?</a:t>
            </a:r>
          </a:p>
          <a:p>
            <a:pPr lvl="0">
              <a:buNone/>
            </a:pPr>
            <a:r>
              <a:rPr lang="en-US" dirty="0" smtClean="0"/>
              <a:t>     </a:t>
            </a:r>
            <a:r>
              <a:rPr lang="en-US" sz="1800" dirty="0" smtClean="0"/>
              <a:t>“</a:t>
            </a:r>
            <a:r>
              <a:rPr lang="en-US" sz="1800" b="0" i="1" dirty="0" smtClean="0"/>
              <a:t>In all elements of an 80 MHz VHT PPDU , i.e., the L-STF, L-LTF, L-SIG,  VHT-SIG-A, VHT-LTFs, VHT-SIG-B and the Data, the following function of k shall be used to multiply subcarrier k, prior to transmission</a:t>
            </a:r>
            <a:r>
              <a:rPr lang="en-US" sz="1800" dirty="0" smtClean="0"/>
              <a:t>”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3429000" y="4343400"/>
          <a:ext cx="1676400" cy="547688"/>
        </p:xfrm>
        <a:graphic>
          <a:graphicData uri="http://schemas.openxmlformats.org/presentationml/2006/ole">
            <p:oleObj spid="_x0000_s60419" name="Equation" r:id="rId3" imgW="139700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2010</a:t>
            </a:r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sz="2000" dirty="0" smtClean="0"/>
              <a:t>[1] </a:t>
            </a:r>
            <a:r>
              <a:rPr lang="en-GB" sz="2000" b="0" dirty="0" smtClean="0"/>
              <a:t>10/0802r0, “</a:t>
            </a:r>
            <a:r>
              <a:rPr lang="en-US" sz="2000" b="0" dirty="0" smtClean="0"/>
              <a:t>VHT-LTF sequence for 80 MHz”</a:t>
            </a:r>
            <a:endParaRPr lang="en-GB" sz="2000" b="0" dirty="0" smtClean="0"/>
          </a:p>
          <a:p>
            <a:pPr>
              <a:buNone/>
            </a:pPr>
            <a:r>
              <a:rPr lang="en-GB" sz="2000" dirty="0" smtClean="0"/>
              <a:t>[2] </a:t>
            </a:r>
            <a:r>
              <a:rPr lang="en-GB" sz="2000" b="0" dirty="0" smtClean="0"/>
              <a:t>09/0992r11, “</a:t>
            </a:r>
            <a:r>
              <a:rPr lang="en-US" sz="2000" b="0" dirty="0" smtClean="0"/>
              <a:t>Proposed Specification Framework for Tgac”</a:t>
            </a:r>
          </a:p>
          <a:p>
            <a:pPr>
              <a:buNone/>
            </a:pPr>
            <a:r>
              <a:rPr lang="en-US" sz="2000" dirty="0" smtClean="0"/>
              <a:t>[3] </a:t>
            </a:r>
            <a:r>
              <a:rPr lang="en-US" sz="2000" b="0" dirty="0" smtClean="0"/>
              <a:t>10/0771r0, “Phase Tracking during VHT-LTF”</a:t>
            </a:r>
          </a:p>
          <a:p>
            <a:pPr>
              <a:buNone/>
            </a:pPr>
            <a:r>
              <a:rPr lang="en-US" sz="2000" dirty="0" smtClean="0"/>
              <a:t>[4] </a:t>
            </a:r>
            <a:r>
              <a:rPr lang="en-US" sz="2000" b="0" dirty="0" smtClean="0"/>
              <a:t>10/0795r0, “PAPR reduction of Legacy portion of VHT PLCP Preamble”</a:t>
            </a:r>
          </a:p>
          <a:p>
            <a:pPr>
              <a:buNone/>
            </a:pPr>
            <a:r>
              <a:rPr lang="en-US" sz="2000" dirty="0" smtClean="0"/>
              <a:t>[5] </a:t>
            </a:r>
            <a:r>
              <a:rPr lang="en-US" sz="2000" b="0" dirty="0" smtClean="0"/>
              <a:t>10/791r1, “Phase Rotation for the 80 MHz 802.11ac Mixed Mode Packet”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7F09814-5B5F-4B62-B972-10D8A6E619A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1233</TotalTime>
  <Words>511</Words>
  <Application>Microsoft Office PowerPoint</Application>
  <PresentationFormat>On-screen Show (4:3)</PresentationFormat>
  <Paragraphs>92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Microsoft Office Word 97 - 2003 Document</vt:lpstr>
      <vt:lpstr>Equation</vt:lpstr>
      <vt:lpstr>Phase Rotations for 80 MHz</vt:lpstr>
      <vt:lpstr>Abstract </vt:lpstr>
      <vt:lpstr>Re-using 80 MHz VHT phase rotations for legacy</vt:lpstr>
      <vt:lpstr>Strawpoll 1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VHT-LTF sequence for 80 MHz</dc:title>
  <dc:creator>Sameer Vermani</dc:creator>
  <cp:lastModifiedBy>Vermani, Sameer</cp:lastModifiedBy>
  <cp:revision>100</cp:revision>
  <cp:lastPrinted>1998-02-10T13:28:06Z</cp:lastPrinted>
  <dcterms:created xsi:type="dcterms:W3CDTF">2010-01-18T17:22:18Z</dcterms:created>
  <dcterms:modified xsi:type="dcterms:W3CDTF">2010-09-13T02:17:25Z</dcterms:modified>
</cp:coreProperties>
</file>