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2" r:id="rId3"/>
    <p:sldId id="296" r:id="rId4"/>
    <p:sldId id="305" r:id="rId5"/>
    <p:sldId id="302" r:id="rId6"/>
    <p:sldId id="307" r:id="rId7"/>
    <p:sldId id="308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5" autoAdjust="0"/>
  </p:normalViewPr>
  <p:slideViewPr>
    <p:cSldViewPr>
      <p:cViewPr>
        <p:scale>
          <a:sx n="100" d="100"/>
          <a:sy n="100" d="100"/>
        </p:scale>
        <p:origin x="-288" y="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477000"/>
            <a:ext cx="58349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60432" y="6475413"/>
            <a:ext cx="58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802.11-10-1076-00-00ac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2800" dirty="0" smtClean="0"/>
              <a:t>60 MHz and 120 MHz Transmission Options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2010-09-12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5146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762000" y="3200400"/>
          <a:ext cx="7477125" cy="2952750"/>
        </p:xfrm>
        <a:graphic>
          <a:graphicData uri="http://schemas.openxmlformats.org/presentationml/2006/ole">
            <p:oleObj spid="_x0000_s13313" name="Document" r:id="rId4" imgW="8227618" imgH="32489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414686"/>
            <a:ext cx="7848600" cy="4528914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160MHz transmission is not possible due to different spectrum regulations</a:t>
            </a:r>
          </a:p>
          <a:p>
            <a:pPr lvl="1">
              <a:defRPr/>
            </a:pPr>
            <a:r>
              <a:rPr lang="en-US" sz="1800" dirty="0" smtClean="0"/>
              <a:t>In China, the available band for 802.11 devices is from 5.725GHz to 5.850GHz (125MHz band) </a:t>
            </a:r>
          </a:p>
          <a:p>
            <a:pPr>
              <a:defRPr/>
            </a:pPr>
            <a:r>
              <a:rPr lang="en-US" sz="2000" dirty="0" smtClean="0"/>
              <a:t>Achieve 500 Mbps - 1 </a:t>
            </a:r>
            <a:r>
              <a:rPr lang="en-US" sz="2000" dirty="0" err="1" smtClean="0"/>
              <a:t>Gbps</a:t>
            </a:r>
            <a:r>
              <a:rPr lang="en-US" sz="2000" dirty="0" smtClean="0"/>
              <a:t> data rate at reasonable cost</a:t>
            </a:r>
          </a:p>
        </p:txBody>
      </p:sp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59738" cy="658813"/>
          </a:xfrm>
        </p:spPr>
        <p:txBody>
          <a:bodyPr/>
          <a:lstStyle/>
          <a:p>
            <a:r>
              <a:rPr lang="en-US" sz="2800" dirty="0" smtClean="0"/>
              <a:t>Benefits of 120 MHz  transmission</a:t>
            </a:r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38200" y="3200400"/>
          <a:ext cx="7704856" cy="2765109"/>
        </p:xfrm>
        <a:graphic>
          <a:graphicData uri="http://schemas.openxmlformats.org/drawingml/2006/table">
            <a:tbl>
              <a:tblPr/>
              <a:tblGrid>
                <a:gridCol w="1027314"/>
                <a:gridCol w="1317642"/>
                <a:gridCol w="1004981"/>
                <a:gridCol w="1915048"/>
                <a:gridCol w="2439871"/>
              </a:tblGrid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# Streams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BW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#data tones / 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MAC Throughput*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1.01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264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1.09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Gbps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588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522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64-QAM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120MHz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522 Mbps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2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256-QAM 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120MHz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1.18Gbps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</a:tbl>
          </a:graphicData>
        </a:graphic>
      </p:graphicFrame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762000" y="6096000"/>
            <a:ext cx="4176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400" dirty="0"/>
              <a:t>* </a:t>
            </a:r>
            <a:r>
              <a:rPr lang="en-US" sz="1400" dirty="0" smtClean="0"/>
              <a:t>Using Short GI and assume 70 </a:t>
            </a:r>
            <a:r>
              <a:rPr lang="en-US" sz="1400" dirty="0"/>
              <a:t>% </a:t>
            </a:r>
            <a:r>
              <a:rPr lang="en-US" sz="1400" dirty="0" smtClean="0"/>
              <a:t>MAC efficiency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762000"/>
          </a:xfrm>
        </p:spPr>
        <p:txBody>
          <a:bodyPr/>
          <a:lstStyle/>
          <a:p>
            <a:r>
              <a:rPr lang="en-US" dirty="0" smtClean="0"/>
              <a:t>Approach: Introducing 60MHz option 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54975" cy="449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60 MHz option allows better spectrum sharing</a:t>
            </a:r>
          </a:p>
          <a:p>
            <a:pPr lvl="1">
              <a:defRPr/>
            </a:pPr>
            <a:r>
              <a:rPr lang="en-US" b="1" dirty="0" smtClean="0"/>
              <a:t>China</a:t>
            </a:r>
            <a:r>
              <a:rPr lang="en-US" dirty="0" smtClean="0"/>
              <a:t>: 2 x 60Mhz  channels available (better than 1x40Mhz + 1x80MHz)</a:t>
            </a:r>
          </a:p>
          <a:p>
            <a:pPr lvl="1">
              <a:defRPr/>
            </a:pPr>
            <a:r>
              <a:rPr lang="en-US" b="1" dirty="0" smtClean="0"/>
              <a:t>US</a:t>
            </a:r>
            <a:r>
              <a:rPr lang="en-US" dirty="0" smtClean="0"/>
              <a:t>: 6 x 60Mhz channels available (only 5x 80Mhz channels )</a:t>
            </a:r>
          </a:p>
          <a:p>
            <a:pPr>
              <a:defRPr/>
            </a:pPr>
            <a:r>
              <a:rPr lang="en-US" dirty="0" smtClean="0"/>
              <a:t>60MHz offers 50% rate increase than 40MHz</a:t>
            </a:r>
          </a:p>
          <a:p>
            <a:pPr lvl="1">
              <a:defRPr/>
            </a:pPr>
            <a:r>
              <a:rPr lang="en-US" dirty="0" smtClean="0"/>
              <a:t>Possible to achieve ~500Mbps with 2x2 or 3x3 MIMO</a:t>
            </a:r>
          </a:p>
          <a:p>
            <a:pPr>
              <a:defRPr/>
            </a:pPr>
            <a:r>
              <a:rPr lang="en-US" dirty="0" smtClean="0"/>
              <a:t>Define 120MHz transmission by concatenating two 60MHz bands</a:t>
            </a:r>
          </a:p>
          <a:p>
            <a:pPr lvl="1">
              <a:defRPr/>
            </a:pPr>
            <a:r>
              <a:rPr lang="en-US" dirty="0" smtClean="0"/>
              <a:t>Same method as enabling 160MHz transmission with two 80MHz bands in 11ac</a:t>
            </a:r>
          </a:p>
          <a:p>
            <a:pPr lvl="1">
              <a:defRPr/>
            </a:pPr>
            <a:r>
              <a:rPr lang="en-US" dirty="0" smtClean="0"/>
              <a:t>Hardware re-use of 2x2 MIMO for 60MHz and SISO for 120MHz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Possible Channel Allocations</a:t>
            </a:r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4498975" y="3609975"/>
          <a:ext cx="114300" cy="215900"/>
        </p:xfrm>
        <a:graphic>
          <a:graphicData uri="http://schemas.openxmlformats.org/presentationml/2006/ole">
            <p:oleObj spid="_x0000_s23554" name="Equation" r:id="rId3" imgW="114120" imgH="2156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066800" y="1524001"/>
          <a:ext cx="6480175" cy="2362200"/>
        </p:xfrm>
        <a:graphic>
          <a:graphicData uri="http://schemas.openxmlformats.org/presentationml/2006/ole">
            <p:oleObj spid="_x0000_s23555" name="Visio" r:id="rId4" imgW="7675245" imgH="3662362" progId="Visio.Drawing.11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066800" y="3886200"/>
          <a:ext cx="6335712" cy="2441575"/>
        </p:xfrm>
        <a:graphic>
          <a:graphicData uri="http://schemas.openxmlformats.org/presentationml/2006/ole">
            <p:oleObj spid="_x0000_s23556" name="Visio" r:id="rId5" imgW="7162324" imgH="37657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On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91440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60MHz transmission</a:t>
            </a:r>
          </a:p>
          <a:p>
            <a:pPr lvl="1">
              <a:defRPr/>
            </a:pPr>
            <a:r>
              <a:rPr lang="en-US" sz="1800" dirty="0" smtClean="0"/>
              <a:t>Single 192 point FFT—Easy to implement </a:t>
            </a:r>
          </a:p>
          <a:p>
            <a:pPr lvl="1">
              <a:defRPr/>
            </a:pPr>
            <a:r>
              <a:rPr lang="en-US" sz="1800" dirty="0" smtClean="0"/>
              <a:t>One Example of 60MHz OFDM Waveform</a:t>
            </a:r>
          </a:p>
          <a:p>
            <a:pPr lvl="2">
              <a:defRPr/>
            </a:pPr>
            <a:r>
              <a:rPr lang="en-US" dirty="0" smtClean="0"/>
              <a:t>168 Data tones, 8 Pilot tones,3 DC tones, 6 left null tones, 7 right null tones</a:t>
            </a:r>
          </a:p>
          <a:p>
            <a:pPr lvl="2">
              <a:defRPr/>
            </a:pPr>
            <a:r>
              <a:rPr lang="en-US" dirty="0" smtClean="0"/>
              <a:t>168 Data tones: most convenient to define similar frequency </a:t>
            </a:r>
            <a:r>
              <a:rPr lang="en-US" dirty="0" err="1" smtClean="0"/>
              <a:t>interleavers</a:t>
            </a:r>
            <a:r>
              <a:rPr lang="en-US" dirty="0" smtClean="0"/>
              <a:t> as for 20, 40 or 80MHz transmission in 11a/n/ac. </a:t>
            </a:r>
          </a:p>
          <a:p>
            <a:pPr lvl="2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120MHz transmission using two 60 MHz bands </a:t>
            </a:r>
          </a:p>
          <a:p>
            <a:pPr lvl="1">
              <a:defRPr/>
            </a:pPr>
            <a:r>
              <a:rPr lang="en-US" sz="1800" dirty="0" smtClean="0"/>
              <a:t>More flexible way to meet 120MHz Transmission Regulation in China by redefining 60MHz tones;</a:t>
            </a:r>
          </a:p>
          <a:p>
            <a:pPr lvl="1">
              <a:defRPr/>
            </a:pPr>
            <a:r>
              <a:rPr lang="en-US" sz="1800" dirty="0" smtClean="0"/>
              <a:t>Allows two 60MHz transmission modules support 2x2 MIMO and 120MHz transmission with little extra hardware</a:t>
            </a:r>
          </a:p>
          <a:p>
            <a:pPr lvl="1">
              <a:defRPr/>
            </a:pPr>
            <a:r>
              <a:rPr lang="en-US" sz="1800" dirty="0" smtClean="0"/>
              <a:t>Can reuse protocol framework used for 160 MHz option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76400" y="3352800"/>
          <a:ext cx="5688632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958"/>
                <a:gridCol w="1438504"/>
                <a:gridCol w="1543124"/>
                <a:gridCol w="1530046"/>
              </a:tblGrid>
              <a:tr h="33755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Parameters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80MHz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9855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r>
                        <a:rPr lang="en-US" sz="800" b="1" dirty="0" smtClean="0">
                          <a:solidFill>
                            <a:srgbClr val="C00000"/>
                          </a:solidFill>
                        </a:rPr>
                        <a:t>COL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18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28/24/21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26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</a:tr>
              <a:tr h="339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r>
                        <a:rPr lang="en-US" sz="800" b="1" dirty="0" smtClean="0">
                          <a:solidFill>
                            <a:srgbClr val="C00000"/>
                          </a:solidFill>
                        </a:rPr>
                        <a:t>ROW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6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 smtClean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6/7/8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6EBC"/>
                          </a:solidFill>
                        </a:rPr>
                        <a:t>9 ×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 N</a:t>
                      </a:r>
                      <a:r>
                        <a:rPr lang="en-US" sz="800" b="1" baseline="0" dirty="0" smtClean="0">
                          <a:solidFill>
                            <a:srgbClr val="006EBC"/>
                          </a:solidFill>
                        </a:rPr>
                        <a:t>BPSCS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(</a:t>
                      </a:r>
                      <a:r>
                        <a:rPr lang="en-US" sz="1100" b="1" baseline="0" dirty="0" err="1" smtClean="0">
                          <a:solidFill>
                            <a:srgbClr val="006EBC"/>
                          </a:solidFill>
                        </a:rPr>
                        <a:t>iss</a:t>
                      </a:r>
                      <a:r>
                        <a:rPr lang="en-US" sz="1100" b="1" baseline="0" dirty="0" smtClean="0">
                          <a:solidFill>
                            <a:srgbClr val="006EBC"/>
                          </a:solidFill>
                        </a:rPr>
                        <a:t>)</a:t>
                      </a:r>
                      <a:endParaRPr lang="en-US" sz="1100" b="1" dirty="0">
                        <a:solidFill>
                          <a:srgbClr val="006EB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Spectrum of 120MHz Transmission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054975" cy="93645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Two contiguous 60MHz Bands to form 120MHz </a:t>
            </a:r>
          </a:p>
          <a:p>
            <a:pPr>
              <a:defRPr/>
            </a:pPr>
            <a:r>
              <a:rPr lang="en-US" dirty="0" smtClean="0"/>
              <a:t>The Spectrum Meets the Chinese Spectrum Regulations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362200"/>
            <a:ext cx="6324600" cy="431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Bandwidth expansion is a key feature of 11ac</a:t>
            </a:r>
          </a:p>
          <a:p>
            <a:pPr lvl="1" eaLnBrk="1" hangingPunct="1"/>
            <a:r>
              <a:rPr lang="en-US" dirty="0" smtClean="0"/>
              <a:t>80 MHz mandatory; 160 MHz optional</a:t>
            </a:r>
          </a:p>
          <a:p>
            <a:pPr lvl="1" eaLnBrk="1" hangingPunct="1"/>
            <a:r>
              <a:rPr lang="en-US" dirty="0" smtClean="0"/>
              <a:t>Lower cost solution relative to high-order MIMO</a:t>
            </a:r>
          </a:p>
          <a:p>
            <a:pPr eaLnBrk="1" hangingPunct="1"/>
            <a:r>
              <a:rPr lang="en-US" dirty="0" smtClean="0"/>
              <a:t>However, the use of 160MHz may be limited due to</a:t>
            </a:r>
          </a:p>
          <a:p>
            <a:pPr lvl="1" eaLnBrk="1" hangingPunct="1"/>
            <a:r>
              <a:rPr lang="en-US" dirty="0" smtClean="0"/>
              <a:t>160MHz not possible in some geographies (e.g. China)</a:t>
            </a:r>
          </a:p>
          <a:p>
            <a:pPr lvl="1" eaLnBrk="1" hangingPunct="1"/>
            <a:r>
              <a:rPr lang="en-US" dirty="0" smtClean="0"/>
              <a:t>Lower likelihood of finding available bandwidth since only two possible channels are available</a:t>
            </a:r>
          </a:p>
          <a:p>
            <a:pPr eaLnBrk="1" hangingPunct="1"/>
            <a:r>
              <a:rPr lang="en-US" dirty="0" smtClean="0"/>
              <a:t>We propose 60 MHz and 120 MHz options</a:t>
            </a:r>
          </a:p>
          <a:p>
            <a:pPr lvl="1" eaLnBrk="1" hangingPunct="1"/>
            <a:r>
              <a:rPr lang="en-US" dirty="0" smtClean="0"/>
              <a:t>A new 60 GHz OFDM waveform is proposed</a:t>
            </a:r>
          </a:p>
          <a:p>
            <a:pPr lvl="1" eaLnBrk="1" hangingPunct="1"/>
            <a:r>
              <a:rPr lang="en-US" dirty="0" smtClean="0"/>
              <a:t>120 MHz option is formed by concatenating two 60 GHz bands using a common protocol framework used to produce 160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6813</TotalTime>
  <Words>504</Words>
  <Application>Microsoft Office PowerPoint</Application>
  <PresentationFormat>On-screen Show (4:3)</PresentationFormat>
  <Paragraphs>122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802-11-Submission</vt:lpstr>
      <vt:lpstr>Microsoft Office Word 97 - 2003 Document</vt:lpstr>
      <vt:lpstr>Equation</vt:lpstr>
      <vt:lpstr>Visio</vt:lpstr>
      <vt:lpstr>60 MHz and 120 MHz Transmission Options</vt:lpstr>
      <vt:lpstr>Benefits of 120 MHz  transmission</vt:lpstr>
      <vt:lpstr>Approach: Introducing 60MHz option </vt:lpstr>
      <vt:lpstr>Possible Channel Allocations</vt:lpstr>
      <vt:lpstr>On Implementation</vt:lpstr>
      <vt:lpstr>Spectrum of 120MHz Transmission 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mtk30143</cp:lastModifiedBy>
  <cp:revision>454</cp:revision>
  <cp:lastPrinted>1998-02-10T13:28:06Z</cp:lastPrinted>
  <dcterms:created xsi:type="dcterms:W3CDTF">2007-05-21T21:00:37Z</dcterms:created>
  <dcterms:modified xsi:type="dcterms:W3CDTF">2010-09-13T10:26:12Z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125302085</vt:i4>
  </property>
  <property fmtid="{D5CDD505-2E9C-101B-9397-08002B2CF9AE}" pid="3" name="_NewReviewCycle">
    <vt:lpwstr/>
  </property>
  <property fmtid="{D5CDD505-2E9C-101B-9397-08002B2CF9AE}" pid="4" name="_EmailSubject">
    <vt:lpwstr>the final version of two proposals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  <property fmtid="{D5CDD505-2E9C-101B-9397-08002B2CF9AE}" pid="7" name="_PreviousAdHocReviewCycleID">
    <vt:i4>609131297</vt:i4>
  </property>
</Properties>
</file>