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0" r:id="rId3"/>
    <p:sldId id="278" r:id="rId4"/>
    <p:sldId id="273" r:id="rId5"/>
    <p:sldId id="274" r:id="rId6"/>
    <p:sldId id="275" r:id="rId7"/>
    <p:sldId id="276"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September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802.11-10/1046r1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2010</a:t>
            </a:r>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 operation Agenda for September 2010</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2010-09-07</a:t>
            </a:r>
          </a:p>
        </p:txBody>
      </p:sp>
      <p:graphicFrame>
        <p:nvGraphicFramePr>
          <p:cNvPr id="1026" name="Object 11"/>
          <p:cNvGraphicFramePr>
            <a:graphicFrameLocks noChangeAspect="1"/>
          </p:cNvGraphicFramePr>
          <p:nvPr>
            <p:extLst>
              <p:ext uri="{D42A27DB-BD31-4B8C-83A1-F6EECF244321}">
                <p14:modId xmlns:p14="http://schemas.microsoft.com/office/powerpoint/2010/main" val="1622204204"/>
              </p:ext>
            </p:extLst>
          </p:nvPr>
        </p:nvGraphicFramePr>
        <p:xfrm>
          <a:off x="534988" y="2327275"/>
          <a:ext cx="7683500" cy="3657600"/>
        </p:xfrm>
        <a:graphic>
          <a:graphicData uri="http://schemas.openxmlformats.org/presentationml/2006/ole">
            <mc:AlternateContent xmlns:mc="http://schemas.openxmlformats.org/markup-compatibility/2006">
              <mc:Choice xmlns:v="urn:schemas-microsoft-com:vml" Requires="v">
                <p:oleObj spid="_x0000_s1034"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327275"/>
                        <a:ext cx="76835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S1G SG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Secretary</a:t>
            </a:r>
          </a:p>
          <a:p>
            <a:pPr marL="609600" indent="-609600"/>
            <a:r>
              <a:rPr lang="en-US" dirty="0"/>
              <a:t>Review policy and </a:t>
            </a:r>
            <a:r>
              <a:rPr lang="en-US" dirty="0" smtClean="0"/>
              <a:t>procedures</a:t>
            </a:r>
            <a:endParaRPr lang="en-US" dirty="0" smtClean="0"/>
          </a:p>
          <a:p>
            <a:pPr marL="609600" indent="-609600"/>
            <a:r>
              <a:rPr lang="en-US" dirty="0" smtClean="0"/>
              <a:t>Attendance</a:t>
            </a:r>
          </a:p>
          <a:p>
            <a:pPr marL="609600" indent="-609600"/>
            <a:r>
              <a:rPr lang="en-US" dirty="0" smtClean="0"/>
              <a:t>Meeting time update</a:t>
            </a:r>
            <a:endParaRPr lang="en-US" dirty="0" smtClean="0"/>
          </a:p>
          <a:p>
            <a:pPr marL="609600" indent="-609600"/>
            <a:r>
              <a:rPr lang="en-US" dirty="0" smtClean="0"/>
              <a:t>Review objectives for this session</a:t>
            </a:r>
          </a:p>
          <a:p>
            <a:pPr marL="609600" indent="-609600"/>
            <a:r>
              <a:rPr lang="en-US" dirty="0" smtClean="0"/>
              <a:t>Approve Agenda</a:t>
            </a:r>
          </a:p>
          <a:p>
            <a:pPr marL="609600" indent="-609600"/>
            <a:r>
              <a:rPr lang="en-US" dirty="0" smtClean="0"/>
              <a:t>Approve </a:t>
            </a:r>
            <a:r>
              <a:rPr lang="en-US" dirty="0" smtClean="0"/>
              <a:t>July 2010 San Diego meeting minutes</a:t>
            </a:r>
          </a:p>
          <a:p>
            <a:pPr marL="1009650" lvl="1" indent="-609600"/>
            <a:r>
              <a:rPr lang="en-US" dirty="0" smtClean="0"/>
              <a:t>10/949r0</a:t>
            </a:r>
          </a:p>
          <a:p>
            <a:pPr marL="609600" indent="-609600"/>
            <a:r>
              <a:rPr lang="en-US" dirty="0" smtClean="0"/>
              <a:t>Approve Teleconference Meeting Minutes</a:t>
            </a:r>
          </a:p>
          <a:p>
            <a:pPr marL="1009650" lvl="1" indent="-609600"/>
            <a:r>
              <a:rPr lang="en-US" dirty="0" smtClean="0"/>
              <a:t>July 26, 10/956r0; August 23, 10/1006r0</a:t>
            </a:r>
          </a:p>
          <a:p>
            <a:pPr marL="609600" indent="-609600"/>
            <a:r>
              <a:rPr lang="en-US" dirty="0" smtClean="0"/>
              <a:t>Submission presentations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this session</a:t>
            </a:r>
            <a:endParaRPr lang="en-US" dirty="0"/>
          </a:p>
        </p:txBody>
      </p:sp>
      <p:sp>
        <p:nvSpPr>
          <p:cNvPr id="3" name="Content Placeholder 2"/>
          <p:cNvSpPr>
            <a:spLocks noGrp="1"/>
          </p:cNvSpPr>
          <p:nvPr>
            <p:ph idx="1"/>
          </p:nvPr>
        </p:nvSpPr>
        <p:spPr/>
        <p:txBody>
          <a:bodyPr/>
          <a:lstStyle/>
          <a:p>
            <a:pPr marL="609600" indent="-609600"/>
            <a:r>
              <a:rPr lang="en-US" dirty="0"/>
              <a:t>Prepare for first Task Group Meeting in November</a:t>
            </a:r>
          </a:p>
          <a:p>
            <a:pPr marL="609600" indent="-609600"/>
            <a:r>
              <a:rPr lang="en-US" dirty="0"/>
              <a:t>Submissions for,</a:t>
            </a:r>
          </a:p>
          <a:p>
            <a:pPr marL="1009650" lvl="1" indent="-609600"/>
            <a:r>
              <a:rPr lang="en-US" dirty="0"/>
              <a:t>Use </a:t>
            </a:r>
            <a:r>
              <a:rPr lang="en-US" dirty="0" smtClean="0"/>
              <a:t>cases</a:t>
            </a:r>
          </a:p>
          <a:p>
            <a:pPr marL="1352550" lvl="2" indent="-609600"/>
            <a:r>
              <a:rPr lang="en-US" sz="2000" dirty="0" smtClean="0"/>
              <a:t>10/1044</a:t>
            </a:r>
            <a:endParaRPr lang="en-US" sz="2000" dirty="0"/>
          </a:p>
          <a:p>
            <a:pPr marL="1009650" lvl="1" indent="-609600"/>
            <a:r>
              <a:rPr lang="en-US" dirty="0"/>
              <a:t>Channel model</a:t>
            </a:r>
          </a:p>
          <a:p>
            <a:pPr marL="1009650" lvl="1" indent="-609600"/>
            <a:r>
              <a:rPr lang="en-US" dirty="0"/>
              <a:t>Possible MAC </a:t>
            </a:r>
            <a:r>
              <a:rPr lang="en-US" dirty="0" smtClean="0"/>
              <a:t>changes</a:t>
            </a:r>
          </a:p>
          <a:p>
            <a:pPr marL="1352550" lvl="2" indent="-609600"/>
            <a:r>
              <a:rPr lang="en-US" sz="2000" dirty="0" smtClean="0"/>
              <a:t>10/1045</a:t>
            </a:r>
            <a:endParaRPr lang="en-US" sz="2000" dirty="0"/>
          </a:p>
          <a:p>
            <a:pPr marL="1009650" lvl="1" indent="-609600"/>
            <a:r>
              <a:rPr lang="en-US" dirty="0" err="1"/>
              <a:t>e</a:t>
            </a:r>
            <a:r>
              <a:rPr lang="en-US" dirty="0" err="1" smtClean="0"/>
              <a:t>tc</a:t>
            </a:r>
            <a:endParaRPr lang="en-US" dirty="0" smtClean="0"/>
          </a:p>
          <a:p>
            <a:pPr marL="1352550" lvl="2" indent="-609600"/>
            <a:r>
              <a:rPr lang="en-US" sz="2000" dirty="0" smtClean="0"/>
              <a:t>10/964 Smart Grid Key Lengths, WNG submission</a:t>
            </a:r>
          </a:p>
          <a:p>
            <a:pPr marL="609600" indent="-609600"/>
            <a:r>
              <a:rPr lang="en-US" dirty="0" smtClean="0"/>
              <a:t>Teleconference proposals</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840</TotalTime>
  <Words>498</Words>
  <Application>Microsoft Office PowerPoint</Application>
  <PresentationFormat>On-screen Show (4:3)</PresentationFormat>
  <Paragraphs>121</Paragraphs>
  <Slides>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802-11-PathProtection</vt:lpstr>
      <vt:lpstr>Document</vt:lpstr>
      <vt:lpstr>Sub 1 GHz license-exempt operation Agenda for September 2010</vt:lpstr>
      <vt:lpstr>S1G SG Agenda</vt:lpstr>
      <vt:lpstr>Objectives for this session</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 1 GHz July Agenda</dc:title>
  <dc:creator>David Halasz</dc:creator>
  <cp:lastModifiedBy>Dave Halasz</cp:lastModifiedBy>
  <cp:revision>110</cp:revision>
  <cp:lastPrinted>1998-02-10T13:28:06Z</cp:lastPrinted>
  <dcterms:created xsi:type="dcterms:W3CDTF">2009-11-09T00:32:22Z</dcterms:created>
  <dcterms:modified xsi:type="dcterms:W3CDTF">2010-09-13T23:45:16Z</dcterms:modified>
</cp:coreProperties>
</file>