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Masters/slideMaster4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85" r:id="rId2"/>
    <p:sldMasterId id="2147483672" r:id="rId3"/>
    <p:sldMasterId id="2147483660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62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45" autoAdjust="0"/>
    <p:restoredTop sz="86371" autoAdjust="0"/>
  </p:normalViewPr>
  <p:slideViewPr>
    <p:cSldViewPr>
      <p:cViewPr>
        <p:scale>
          <a:sx n="66" d="100"/>
          <a:sy n="66" d="100"/>
        </p:scale>
        <p:origin x="-246" y="-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1818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</a:t>
            </a:r>
            <a:r>
              <a:rPr lang="en-US" dirty="0" smtClean="0"/>
              <a:t>802.11-10/1021r1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</a:t>
            </a:r>
            <a:r>
              <a:rPr lang="en-US" dirty="0" smtClean="0"/>
              <a:t>802.11-10/1021r1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George Bumiller, Research In Motion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</a:t>
            </a:r>
            <a:r>
              <a:rPr lang="en-US" dirty="0" smtClean="0"/>
              <a:t>802.11-10/1021r1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</a:t>
            </a:r>
            <a:r>
              <a:rPr lang="en-US" dirty="0" smtClean="0"/>
              <a:t>802.11-10/1021r1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</a:t>
            </a:r>
            <a:r>
              <a:rPr lang="en-US" dirty="0" smtClean="0"/>
              <a:t>802.11-10/1021r1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August 2010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George Bumiller, Research In Motion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August 2010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George Bumiller, Research In Motion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3727-FC89-478E-A4FF-FAE9C8F85A97}" type="datetimeFigureOut">
              <a:rPr lang="en-US" smtClean="0"/>
              <a:pPr/>
              <a:t>9/1/2010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63C-710E-4DBB-88B4-AE2A346722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3727-FC89-478E-A4FF-FAE9C8F85A97}" type="datetimeFigureOut">
              <a:rPr lang="en-US" smtClean="0"/>
              <a:pPr/>
              <a:t>9/1/2010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63C-710E-4DBB-88B4-AE2A346722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3727-FC89-478E-A4FF-FAE9C8F85A97}" type="datetimeFigureOut">
              <a:rPr lang="en-US" smtClean="0"/>
              <a:pPr/>
              <a:t>9/1/2010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63C-710E-4DBB-88B4-AE2A346722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3727-FC89-478E-A4FF-FAE9C8F85A97}" type="datetimeFigureOut">
              <a:rPr lang="en-US" smtClean="0"/>
              <a:pPr/>
              <a:t>9/1/2010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63C-710E-4DBB-88B4-AE2A346722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3727-FC89-478E-A4FF-FAE9C8F85A97}" type="datetimeFigureOut">
              <a:rPr lang="en-US" smtClean="0"/>
              <a:pPr/>
              <a:t>9/1/2010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63C-710E-4DBB-88B4-AE2A346722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3727-FC89-478E-A4FF-FAE9C8F85A97}" type="datetimeFigureOut">
              <a:rPr lang="en-US" smtClean="0"/>
              <a:pPr/>
              <a:t>9/1/2010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63C-710E-4DBB-88B4-AE2A346722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3727-FC89-478E-A4FF-FAE9C8F85A97}" type="datetimeFigureOut">
              <a:rPr lang="en-US" smtClean="0"/>
              <a:pPr/>
              <a:t>9/1/2010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63C-710E-4DBB-88B4-AE2A346722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3727-FC89-478E-A4FF-FAE9C8F85A97}" type="datetimeFigureOut">
              <a:rPr lang="en-US" smtClean="0"/>
              <a:pPr/>
              <a:t>9/1/2010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63C-710E-4DBB-88B4-AE2A346722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3727-FC89-478E-A4FF-FAE9C8F85A97}" type="datetimeFigureOut">
              <a:rPr lang="en-US" smtClean="0"/>
              <a:pPr/>
              <a:t>9/1/2010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63C-710E-4DBB-88B4-AE2A346722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September 2010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 smtClean="0"/>
              <a:t>George Bumiller, Research In Motion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3727-FC89-478E-A4FF-FAE9C8F85A97}" type="datetimeFigureOut">
              <a:rPr lang="en-US" smtClean="0"/>
              <a:pPr/>
              <a:t>9/1/2010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63C-710E-4DBB-88B4-AE2A346722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3727-FC89-478E-A4FF-FAE9C8F85A97}" type="datetimeFigureOut">
              <a:rPr lang="en-US" smtClean="0"/>
              <a:pPr/>
              <a:t>9/1/2010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63C-710E-4DBB-88B4-AE2A346722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D3BAC-0C69-4772-82E8-8899470487C1}" type="datetimeFigureOut">
              <a:rPr lang="en-US" smtClean="0"/>
              <a:pPr/>
              <a:t>9/1/2010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09E7-D4D6-4DDB-9E32-36A5D690DD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D3BAC-0C69-4772-82E8-8899470487C1}" type="datetimeFigureOut">
              <a:rPr lang="en-US" smtClean="0"/>
              <a:pPr/>
              <a:t>9/1/2010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09E7-D4D6-4DDB-9E32-36A5D690DD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D3BAC-0C69-4772-82E8-8899470487C1}" type="datetimeFigureOut">
              <a:rPr lang="en-US" smtClean="0"/>
              <a:pPr/>
              <a:t>9/1/2010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09E7-D4D6-4DDB-9E32-36A5D690DD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D3BAC-0C69-4772-82E8-8899470487C1}" type="datetimeFigureOut">
              <a:rPr lang="en-US" smtClean="0"/>
              <a:pPr/>
              <a:t>9/1/2010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09E7-D4D6-4DDB-9E32-36A5D690DD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D3BAC-0C69-4772-82E8-8899470487C1}" type="datetimeFigureOut">
              <a:rPr lang="en-US" smtClean="0"/>
              <a:pPr/>
              <a:t>9/1/2010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09E7-D4D6-4DDB-9E32-36A5D690DD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D3BAC-0C69-4772-82E8-8899470487C1}" type="datetimeFigureOut">
              <a:rPr lang="en-US" smtClean="0"/>
              <a:pPr/>
              <a:t>9/1/2010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09E7-D4D6-4DDB-9E32-36A5D690DD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D3BAC-0C69-4772-82E8-8899470487C1}" type="datetimeFigureOut">
              <a:rPr lang="en-US" smtClean="0"/>
              <a:pPr/>
              <a:t>9/1/2010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09E7-D4D6-4DDB-9E32-36A5D690DD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D3BAC-0C69-4772-82E8-8899470487C1}" type="datetimeFigureOut">
              <a:rPr lang="en-US" smtClean="0"/>
              <a:pPr/>
              <a:t>9/1/2010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09E7-D4D6-4DDB-9E32-36A5D690DD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August 2010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George Bumiller, Research In Motion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D3BAC-0C69-4772-82E8-8899470487C1}" type="datetimeFigureOut">
              <a:rPr lang="en-US" smtClean="0"/>
              <a:pPr/>
              <a:t>9/1/2010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09E7-D4D6-4DDB-9E32-36A5D690DD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D3BAC-0C69-4772-82E8-8899470487C1}" type="datetimeFigureOut">
              <a:rPr lang="en-US" smtClean="0"/>
              <a:pPr/>
              <a:t>9/1/2010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09E7-D4D6-4DDB-9E32-36A5D690DD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D3BAC-0C69-4772-82E8-8899470487C1}" type="datetimeFigureOut">
              <a:rPr lang="en-US" smtClean="0"/>
              <a:pPr/>
              <a:t>9/1/2010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09E7-D4D6-4DDB-9E32-36A5D690DD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EA63-9D1C-45D8-B415-0AF7C6CB788D}" type="datetimeFigureOut">
              <a:rPr lang="en-US" smtClean="0"/>
              <a:pPr/>
              <a:t>9/1/2010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53B9-859E-4E30-A0A9-DFA3312A25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EA63-9D1C-45D8-B415-0AF7C6CB788D}" type="datetimeFigureOut">
              <a:rPr lang="en-US" smtClean="0"/>
              <a:pPr/>
              <a:t>9/1/2010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53B9-859E-4E30-A0A9-DFA3312A25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EA63-9D1C-45D8-B415-0AF7C6CB788D}" type="datetimeFigureOut">
              <a:rPr lang="en-US" smtClean="0"/>
              <a:pPr/>
              <a:t>9/1/2010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53B9-859E-4E30-A0A9-DFA3312A25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EA63-9D1C-45D8-B415-0AF7C6CB788D}" type="datetimeFigureOut">
              <a:rPr lang="en-US" smtClean="0"/>
              <a:pPr/>
              <a:t>9/1/2010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53B9-859E-4E30-A0A9-DFA3312A25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EA63-9D1C-45D8-B415-0AF7C6CB788D}" type="datetimeFigureOut">
              <a:rPr lang="en-US" smtClean="0"/>
              <a:pPr/>
              <a:t>9/1/2010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53B9-859E-4E30-A0A9-DFA3312A25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EA63-9D1C-45D8-B415-0AF7C6CB788D}" type="datetimeFigureOut">
              <a:rPr lang="en-US" smtClean="0"/>
              <a:pPr/>
              <a:t>9/1/2010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53B9-859E-4E30-A0A9-DFA3312A25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EA63-9D1C-45D8-B415-0AF7C6CB788D}" type="datetimeFigureOut">
              <a:rPr lang="en-US" smtClean="0"/>
              <a:pPr/>
              <a:t>9/1/2010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53B9-859E-4E30-A0A9-DFA3312A25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EA63-9D1C-45D8-B415-0AF7C6CB788D}" type="datetimeFigureOut">
              <a:rPr lang="en-US" smtClean="0"/>
              <a:pPr/>
              <a:t>9/1/2010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53B9-859E-4E30-A0A9-DFA3312A25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EA63-9D1C-45D8-B415-0AF7C6CB788D}" type="datetimeFigureOut">
              <a:rPr lang="en-US" smtClean="0"/>
              <a:pPr/>
              <a:t>9/1/2010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53B9-859E-4E30-A0A9-DFA3312A25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EA63-9D1C-45D8-B415-0AF7C6CB788D}" type="datetimeFigureOut">
              <a:rPr lang="en-US" smtClean="0"/>
              <a:pPr/>
              <a:t>9/1/2010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53B9-859E-4E30-A0A9-DFA3312A25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EA63-9D1C-45D8-B415-0AF7C6CB788D}" type="datetimeFigureOut">
              <a:rPr lang="en-US" smtClean="0"/>
              <a:pPr/>
              <a:t>9/1/2010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53B9-859E-4E30-A0A9-DFA3312A25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George Bumiller, Research In Motion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11-10/1021r1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84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93727-FC89-478E-A4FF-FAE9C8F85A97}" type="datetimeFigureOut">
              <a:rPr lang="en-US" smtClean="0"/>
              <a:pPr/>
              <a:t>9/1/2010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2563C-710E-4DBB-88B4-AE2A346722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D3BAC-0C69-4772-82E8-8899470487C1}" type="datetimeFigureOut">
              <a:rPr lang="en-US" smtClean="0"/>
              <a:pPr/>
              <a:t>9/1/2010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809E7-D4D6-4DDB-9E32-36A5D690DD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1EA63-9D1C-45D8-B415-0AF7C6CB788D}" type="datetimeFigureOut">
              <a:rPr lang="en-US" smtClean="0"/>
              <a:pPr/>
              <a:t>9/1/2010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753B9-859E-4E30-A0A9-DFA3312A25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2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George Bumiller, Research In Motion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1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Notes for Liaison to IEEE 802.23,</a:t>
            </a:r>
            <a:br>
              <a:rPr lang="en-GB" dirty="0" smtClean="0"/>
            </a:br>
            <a:r>
              <a:rPr lang="en-GB" dirty="0" smtClean="0"/>
              <a:t>Emergency Services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6605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2010-08-30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15938" y="2428875"/>
          <a:ext cx="8139112" cy="2200275"/>
        </p:xfrm>
        <a:graphic>
          <a:graphicData uri="http://schemas.openxmlformats.org/presentationml/2006/ole">
            <p:oleObj spid="_x0000_s3075" name="Document" r:id="rId4" imgW="8254696" imgH="2235118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September 2010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2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George Bumiller, Research In Motion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IEEE 802.23, Emergency Services, is now a working group. Their first area is emergency calling.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To begin this effort, they have requested information on Emergency Calling from IEEE 802.11, TGu.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 liaison, including information from the IEEE 802.11u draft, has been prepared fog approval by the TG (CRC).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September 2010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2"/>
          </p:nvPr>
        </p:nvSpPr>
        <p:spPr>
          <a:xfrm>
            <a:off x="5334000" y="6477000"/>
            <a:ext cx="3172968" cy="180975"/>
          </a:xfrm>
        </p:spPr>
        <p:txBody>
          <a:bodyPr/>
          <a:lstStyle/>
          <a:p>
            <a:r>
              <a:rPr lang="en-GB" dirty="0" smtClean="0"/>
              <a:t>George Bumiller, Research In Motion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IEEE 802.23, Emergency Services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 smtClean="0"/>
              <a:t>The WG has determined that it first will address emergency calling.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 smtClean="0"/>
              <a:t>It is gathering information, including: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b="1" dirty="0" smtClean="0"/>
              <a:t>National regulations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b="1" dirty="0" smtClean="0"/>
              <a:t>Current work in IEEE 802.11 TGu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To assist the Emergency Services WG, a liaison has been prepared, including  emergency calling information from our draft specification.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By approving the liaison, the IEEE 802.11u CRC will then be able to request the IEEE 802.11 WG approval of the liaison at its Monday Plenary.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This will enable the liaison to be provided to IEEE 802.23 before its </a:t>
            </a:r>
            <a:r>
              <a:rPr lang="en-US" sz="2000" dirty="0" smtClean="0"/>
              <a:t>September</a:t>
            </a:r>
            <a:r>
              <a:rPr lang="en-US" sz="2000" dirty="0" smtClean="0"/>
              <a:t> </a:t>
            </a:r>
            <a:r>
              <a:rPr lang="en-US" sz="2000" dirty="0" smtClean="0"/>
              <a:t>meeting starts the following day (Tuesday).</a:t>
            </a:r>
          </a:p>
          <a:p>
            <a:pPr>
              <a:buFont typeface="Times New Roman" pitchFamily="16" charset="0"/>
              <a:buChar char="•"/>
            </a:pPr>
            <a:endParaRPr lang="en-GB" sz="20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334</TotalTime>
  <Words>246</Words>
  <Application>Microsoft Office PowerPoint</Application>
  <PresentationFormat>On-screen Show (4:3)</PresentationFormat>
  <Paragraphs>37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802-11-Submission</vt:lpstr>
      <vt:lpstr>2_Custom Design</vt:lpstr>
      <vt:lpstr>1_Custom Design</vt:lpstr>
      <vt:lpstr>Custom Design</vt:lpstr>
      <vt:lpstr>Document</vt:lpstr>
      <vt:lpstr>Notes for Liaison to IEEE 802.23, Emergency Services</vt:lpstr>
      <vt:lpstr>Abstract</vt:lpstr>
      <vt:lpstr>IEEE 802.23, Emergency Services</vt:lpstr>
    </vt:vector>
  </TitlesOfParts>
  <Company>Research In Motion 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to IEEE 802.23, Emergency Services</dc:title>
  <dc:creator>George Bumiller</dc:creator>
  <cp:lastModifiedBy>George Bumiller</cp:lastModifiedBy>
  <cp:revision>23</cp:revision>
  <cp:lastPrinted>1601-01-01T00:00:00Z</cp:lastPrinted>
  <dcterms:created xsi:type="dcterms:W3CDTF">2010-08-30T20:09:21Z</dcterms:created>
  <dcterms:modified xsi:type="dcterms:W3CDTF">2010-09-01T17:58:02Z</dcterms:modified>
</cp:coreProperties>
</file>