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doc" ContentType="application/msword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Default Extension="pict" ContentType="image/pi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57" r:id="rId3"/>
    <p:sldId id="265" r:id="rId4"/>
    <p:sldId id="272" r:id="rId5"/>
    <p:sldId id="27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8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de-DE"/>
              <a:t>Marc Emmelmann, TU Berlin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EFEEAD72-CA51-B946-80B7-1B528B7E9E2C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de-DE"/>
              <a:t>Marc Emmelmann, TU Berlin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825205CF-D45F-E14E-9573-AC8DE252AC4F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smtClean="0"/>
              <a:t>doc.: IEEE 802.11-yy/xxxxr0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smtClean="0"/>
              <a:t>Month Year</a:t>
            </a:r>
            <a:endParaRPr lang="en-US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 smtClean="0"/>
              <a:t>Marc Emmelmann, TU Berlin</a:t>
            </a:r>
            <a:endParaRPr lang="en-US" smtClean="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C162625-1D46-EC45-915E-8C9F7D0C9D10}" type="slidenum">
              <a:rPr lang="en-US"/>
              <a:pPr/>
              <a:t>1</a:t>
            </a:fld>
            <a:endParaRPr 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smtClean="0"/>
              <a:t>doc.: IEEE 802.11-yy/xxxxr0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smtClean="0"/>
              <a:t>Month Year</a:t>
            </a:r>
            <a:endParaRPr lang="en-US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 smtClean="0"/>
              <a:t>Marc Emmelmann, TU Berlin</a:t>
            </a:r>
            <a:endParaRPr lang="en-US" smtClean="0"/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6DFC48D-3AFF-6D41-8CFC-00BBB2628757}" type="slidenum">
              <a:rPr lang="en-US"/>
              <a:pPr/>
              <a:t>2</a:t>
            </a:fld>
            <a:endParaRPr 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90729" y="6477000"/>
            <a:ext cx="2453196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Marc Emmelmann,</a:t>
            </a:r>
            <a:r>
              <a:rPr lang="de-DE" dirty="0" smtClean="0"/>
              <a:t> Fraunhofer FOKUS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84D4A08-A5B5-D94A-A8FE-12066441DAA3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Emmelmann, TU Berlin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F59CFAE-58CC-134E-8E94-B7A3FF333DF4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Emmelmann, TU Berlin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A26FF55-E0E4-6345-B8E0-9C6319736D74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B79607A-7758-3047-83F9-4D40BBCAF6A6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6243129" y="6520934"/>
            <a:ext cx="24531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Marc Emmelmann, Fraunhofer FOKUS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Emmelmann, TU Berlin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C323351-CF74-B347-BF03-6E31C2D4C7A6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Emmelmann, TU Berlin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630DF76-F82C-6444-A0ED-D49BDADB35E8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Emmelmann, TU Berlin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B2805CB-069F-6145-B6D2-6FB06A1E59E2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Emmelmann, TU Berlin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C07BCED-4255-E444-848B-5D4123A1A959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Emmelmann, TU Berlin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65F9D31-322C-AC49-816A-C15C19029D60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Emmelmann, TU Berlin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2B07C43-3EDD-904B-A5BE-D02964AD8D6D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Emmelmann, TU Berlin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837C7E6-66B5-1B43-9846-4A7C030DAFA8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94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de-DE" dirty="0" smtClean="0"/>
              <a:t>August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0729" y="6477000"/>
            <a:ext cx="24531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de-DE" dirty="0"/>
              <a:t>Marc Emmelmann,</a:t>
            </a:r>
            <a:r>
              <a:rPr lang="de-DE" dirty="0" smtClean="0"/>
              <a:t> Fraunhofer FOKUS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774400B6-FDC9-434B-939A-7389654DFCF8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802.11</a:t>
            </a:r>
            <a:r>
              <a:rPr lang="en-US" sz="1800" b="1" dirty="0" smtClean="0"/>
              <a:t>-10/0965r0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Month Year</a:t>
            </a:r>
            <a:endParaRPr lang="en-US" smtClean="0"/>
          </a:p>
        </p:txBody>
      </p:sp>
      <p:sp>
        <p:nvSpPr>
          <p:cNvPr id="15364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6090729" y="6477000"/>
            <a:ext cx="2453196" cy="184666"/>
          </a:xfrm>
          <a:noFill/>
        </p:spPr>
        <p:txBody>
          <a:bodyPr/>
          <a:lstStyle/>
          <a:p>
            <a:r>
              <a:rPr lang="de-DE" dirty="0" smtClean="0"/>
              <a:t>Marc Emmelmann, TU Berlin</a:t>
            </a:r>
            <a:endParaRPr lang="en-US" dirty="0" smtClean="0"/>
          </a:p>
        </p:txBody>
      </p:sp>
      <p:sp>
        <p:nvSpPr>
          <p:cNvPr id="1536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E5D0AA-166C-AF43-BC23-9598570753D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Potential performance improvements with fast initial link set-up</a:t>
            </a:r>
            <a:endParaRPr lang="en-US" dirty="0"/>
          </a:p>
        </p:txBody>
      </p:sp>
      <p:sp>
        <p:nvSpPr>
          <p:cNvPr id="1536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2010-08-04</a:t>
            </a:r>
            <a:endParaRPr lang="en-US" sz="2000" b="0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508000" y="2505075"/>
          <a:ext cx="8156575" cy="2828925"/>
        </p:xfrm>
        <a:graphic>
          <a:graphicData uri="http://schemas.openxmlformats.org/presentationml/2006/ole">
            <p:oleObj spid="_x0000_s15362" name="Dokument" r:id="rId4" imgW="8255000" imgH="2870200" progId="Word.Document.8">
              <p:embed/>
            </p:oleObj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Month Year</a:t>
            </a:r>
            <a:endParaRPr lang="en-US" smtClean="0"/>
          </a:p>
        </p:txBody>
      </p:sp>
      <p:sp>
        <p:nvSpPr>
          <p:cNvPr id="17411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6090729" y="6477000"/>
            <a:ext cx="2453196" cy="184666"/>
          </a:xfrm>
          <a:noFill/>
        </p:spPr>
        <p:txBody>
          <a:bodyPr/>
          <a:lstStyle/>
          <a:p>
            <a:r>
              <a:rPr lang="de-DE" smtClean="0"/>
              <a:t>Marc Emmelmann, TU Berlin</a:t>
            </a:r>
            <a:endParaRPr lang="en-US" smtClean="0"/>
          </a:p>
        </p:txBody>
      </p:sp>
      <p:sp>
        <p:nvSpPr>
          <p:cNvPr id="1741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2C7447D-F92E-894C-8B42-CABCEAC4B88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presentations supports the PAR &amp; 5C under creation by the FIA SG. It emphasizes the technical need and feasibility for a new 802.11 WG on Fast Initial Link Set-Up.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This presentation summarizes the potential performance improvements of fast initial link set-up.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The presentation only shows the final results and references corresponding presentations given more detail.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Month Year</a:t>
            </a:r>
            <a:endParaRPr lang="en-US" smtClean="0"/>
          </a:p>
        </p:txBody>
      </p:sp>
      <p:sp>
        <p:nvSpPr>
          <p:cNvPr id="25603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6090729" y="6477000"/>
            <a:ext cx="2453196" cy="184666"/>
          </a:xfrm>
          <a:noFill/>
        </p:spPr>
        <p:txBody>
          <a:bodyPr/>
          <a:lstStyle/>
          <a:p>
            <a:r>
              <a:rPr lang="de-DE" smtClean="0"/>
              <a:t>Marc Emmelmann, TU Berlin</a:t>
            </a:r>
            <a:endParaRPr lang="en-US" smtClean="0"/>
          </a:p>
        </p:txBody>
      </p:sp>
      <p:sp>
        <p:nvSpPr>
          <p:cNvPr id="2560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7280A6D-472A-304A-AC4B-2C169603F8D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Setup Phases</a:t>
            </a:r>
            <a:endParaRPr lang="en-US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228600" y="1935480"/>
          <a:ext cx="8610601" cy="3124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0913"/>
                <a:gridCol w="704824"/>
                <a:gridCol w="904524"/>
                <a:gridCol w="1230739"/>
                <a:gridCol w="1717775"/>
                <a:gridCol w="1350913"/>
                <a:gridCol w="1350913"/>
              </a:tblGrid>
              <a:tr h="426720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Phase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AP Discovery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Network</a:t>
                      </a:r>
                      <a:r>
                        <a:rPr lang="en-US" sz="1400" baseline="0" dirty="0" smtClean="0"/>
                        <a:t> Discovery</a:t>
                      </a:r>
                      <a:endParaRPr lang="en-US" sz="140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TSF Sync.</a:t>
                      </a:r>
                      <a:r>
                        <a:rPr lang="en-US" sz="1400" baseline="0" dirty="0" smtClean="0"/>
                        <a:t/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(1 additional scan)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Auth. &amp; Assoc.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Higher Layer</a:t>
                      </a:r>
                    </a:p>
                    <a:p>
                      <a:r>
                        <a:rPr lang="en-US" sz="1400" dirty="0" smtClean="0"/>
                        <a:t>(DHCP / IP)</a:t>
                      </a:r>
                      <a:endParaRPr lang="en-US" sz="1400" dirty="0"/>
                    </a:p>
                  </a:txBody>
                  <a:tcPr/>
                </a:tc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passive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Today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102 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1100 to 2300 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Leave as is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EAP-GPSK</a:t>
                      </a:r>
                      <a:r>
                        <a:rPr lang="en-US" sz="1200" baseline="0" dirty="0" smtClean="0"/>
                        <a:t> @ OFDM6</a:t>
                      </a:r>
                      <a:r>
                        <a:rPr lang="en-US" sz="1400" baseline="0" dirty="0" smtClean="0"/>
                        <a:t>: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6ms + 71ms processing time  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Possible</a:t>
                      </a:r>
                      <a:r>
                        <a:rPr lang="en-US" sz="1400" baseline="0" dirty="0" smtClean="0"/>
                        <a:t> achievement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 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Leave as is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de-DE" sz="1200" dirty="0" err="1" smtClean="0"/>
                        <a:t>Yahalom</a:t>
                      </a:r>
                      <a:r>
                        <a:rPr lang="de-DE" sz="1200" dirty="0" smtClean="0"/>
                        <a:t> (</a:t>
                      </a:r>
                      <a:r>
                        <a:rPr lang="de-DE" sz="1200" dirty="0" err="1" smtClean="0"/>
                        <a:t>piggy</a:t>
                      </a:r>
                      <a:r>
                        <a:rPr lang="de-DE" sz="1200" dirty="0" smtClean="0"/>
                        <a:t> back Upper </a:t>
                      </a:r>
                      <a:r>
                        <a:rPr lang="de-DE" sz="1200" dirty="0" err="1" smtClean="0"/>
                        <a:t>Layer</a:t>
                      </a:r>
                      <a:r>
                        <a:rPr lang="de-DE" sz="1200" dirty="0" smtClean="0"/>
                        <a:t> Setup) @ OFDM6:</a:t>
                      </a:r>
                    </a:p>
                    <a:p>
                      <a:pPr algn="ctr"/>
                      <a:r>
                        <a:rPr lang="en-US" sz="1400" dirty="0" smtClean="0"/>
                        <a:t>4ms + 13ms processing time</a:t>
                      </a:r>
                      <a:r>
                        <a:rPr lang="en-US" sz="1400" baseline="0" dirty="0" smtClean="0"/>
                        <a:t/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(reduced number of messages)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Gain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98 %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0 %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78</a:t>
                      </a:r>
                      <a:r>
                        <a:rPr lang="en-US" sz="1400" baseline="0" dirty="0" smtClean="0"/>
                        <a:t> %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Rel. document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10/0922r1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802.11u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pending submission</a:t>
                      </a:r>
                      <a:endParaRPr lang="en-US" sz="14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685800" y="5486400"/>
            <a:ext cx="7772400" cy="609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Month Year</a:t>
            </a:r>
            <a:endParaRPr lang="en-US" smtClean="0"/>
          </a:p>
        </p:txBody>
      </p:sp>
      <p:sp>
        <p:nvSpPr>
          <p:cNvPr id="25603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6090729" y="6477000"/>
            <a:ext cx="2453196" cy="184666"/>
          </a:xfrm>
          <a:noFill/>
        </p:spPr>
        <p:txBody>
          <a:bodyPr/>
          <a:lstStyle/>
          <a:p>
            <a:r>
              <a:rPr lang="de-DE" smtClean="0"/>
              <a:t>Marc Emmelmann, TU Berlin</a:t>
            </a:r>
            <a:endParaRPr lang="en-US" smtClean="0"/>
          </a:p>
        </p:txBody>
      </p:sp>
      <p:sp>
        <p:nvSpPr>
          <p:cNvPr id="2560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7280A6D-472A-304A-AC4B-2C169603F8D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Setup Phases</a:t>
            </a:r>
            <a:endParaRPr lang="en-US" dirty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257800"/>
            <a:ext cx="7772400" cy="838200"/>
          </a:xfrm>
        </p:spPr>
        <p:txBody>
          <a:bodyPr/>
          <a:lstStyle/>
          <a:p>
            <a:r>
              <a:rPr lang="en-GB" dirty="0"/>
              <a:t>[begin placing presentation body text here]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228600" y="1935480"/>
          <a:ext cx="8610601" cy="3301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0913"/>
                <a:gridCol w="704824"/>
                <a:gridCol w="904524"/>
                <a:gridCol w="1597601"/>
                <a:gridCol w="1350913"/>
                <a:gridCol w="1350913"/>
                <a:gridCol w="1350913"/>
              </a:tblGrid>
              <a:tr h="426720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Phase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AP Discovery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Network</a:t>
                      </a:r>
                      <a:r>
                        <a:rPr lang="en-US" sz="1400" baseline="0" dirty="0" smtClean="0"/>
                        <a:t> Discovery</a:t>
                      </a:r>
                      <a:endParaRPr lang="en-US" sz="140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TSF Sync.</a:t>
                      </a:r>
                      <a:r>
                        <a:rPr lang="en-US" sz="1400" baseline="0" dirty="0" smtClean="0"/>
                        <a:t/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(1 additional scan)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Auth. &amp; Assoc.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Higher Layer</a:t>
                      </a:r>
                    </a:p>
                    <a:p>
                      <a:r>
                        <a:rPr lang="en-US" sz="1400" dirty="0" smtClean="0"/>
                        <a:t>(DHCP / IP)</a:t>
                      </a:r>
                      <a:endParaRPr lang="en-US" sz="1400" dirty="0"/>
                    </a:p>
                  </a:txBody>
                  <a:tcPr/>
                </a:tc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passive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Today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102 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1100 to 2300 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Leave as is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17 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Possible</a:t>
                      </a:r>
                      <a:r>
                        <a:rPr lang="en-US" sz="1400" baseline="0" dirty="0" smtClean="0"/>
                        <a:t> achievement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 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Leave as is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Gain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98 %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0 %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Rel. document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10/0922r1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10/0922r1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&amp;</a:t>
                      </a:r>
                      <a:r>
                        <a:rPr lang="en-US" sz="1400" baseline="0" dirty="0" smtClean="0"/>
                        <a:t> pending submission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Month Year</a:t>
            </a:r>
            <a:endParaRPr lang="en-US" smtClean="0"/>
          </a:p>
        </p:txBody>
      </p:sp>
      <p:sp>
        <p:nvSpPr>
          <p:cNvPr id="27651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6090729" y="6477000"/>
            <a:ext cx="2453196" cy="184666"/>
          </a:xfrm>
          <a:noFill/>
        </p:spPr>
        <p:txBody>
          <a:bodyPr/>
          <a:lstStyle/>
          <a:p>
            <a:r>
              <a:rPr lang="de-DE" smtClean="0"/>
              <a:t>Marc Emmelmann, TU Berlin</a:t>
            </a:r>
            <a:endParaRPr lang="en-US" smtClean="0"/>
          </a:p>
        </p:txBody>
      </p:sp>
      <p:sp>
        <p:nvSpPr>
          <p:cNvPr id="2765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EDE986C-1A8A-4341-87C5-E66FE0284FA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10/922r1: Achievable gains in AP Discovery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emmelman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802-11-Submission-emmelmann.pot</Template>
  <TotalTime>0</TotalTime>
  <Words>355</Words>
  <Application>Microsoft Macintosh PowerPoint</Application>
  <PresentationFormat>Bildschirmpräsentation (4:3)</PresentationFormat>
  <Paragraphs>93</Paragraphs>
  <Slides>5</Slides>
  <Notes>2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7" baseType="lpstr">
      <vt:lpstr>802-11-Submission-emmelmann</vt:lpstr>
      <vt:lpstr>Microsoft Word 97- 2004-Dokument</vt:lpstr>
      <vt:lpstr>Potential performance improvements with fast initial link set-up</vt:lpstr>
      <vt:lpstr>Abstract</vt:lpstr>
      <vt:lpstr>Link Setup Phases</vt:lpstr>
      <vt:lpstr>Link Setup Phases</vt:lpstr>
      <vt:lpstr>References</vt:lpstr>
    </vt:vector>
  </TitlesOfParts>
  <Manager/>
  <Company>Fraunhofer FOKUS / ROOT Inc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performance improvements with fast initial link set-up</dc:title>
  <dc:subject/>
  <dc:creator>Marc Emmelmann</dc:creator>
  <cp:keywords/>
  <dc:description/>
  <cp:lastModifiedBy>Marc Emmelmann</cp:lastModifiedBy>
  <cp:revision>4</cp:revision>
  <cp:lastPrinted>1998-02-10T13:28:06Z</cp:lastPrinted>
  <dcterms:created xsi:type="dcterms:W3CDTF">2010-08-04T04:50:58Z</dcterms:created>
  <dcterms:modified xsi:type="dcterms:W3CDTF">2010-08-04T04:54:54Z</dcterms:modified>
  <cp:category/>
</cp:coreProperties>
</file>